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75" r:id="rId3"/>
    <p:sldMasterId id="2147483676" r:id="rId4"/>
    <p:sldMasterId id="214748367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Lst>
  <p:sldSz cy="5143500" cx="9144000"/>
  <p:notesSz cx="6858000" cy="9144000"/>
  <p:embeddedFontLst>
    <p:embeddedFont>
      <p:font typeface="Sniglet"/>
      <p:regular r:id="rId38"/>
    </p:embeddedFont>
    <p:embeddedFont>
      <p:font typeface="Roboto"/>
      <p:regular r:id="rId39"/>
      <p:bold r:id="rId40"/>
      <p:italic r:id="rId41"/>
      <p:boldItalic r:id="rId42"/>
    </p:embeddedFont>
    <p:embeddedFont>
      <p:font typeface="Patrick Hand SC"/>
      <p:regular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font" Target="fonts/Roboto-bold.fntdata"/><Relationship Id="rId20" Type="http://schemas.openxmlformats.org/officeDocument/2006/relationships/slide" Target="slides/slide14.xml"/><Relationship Id="rId42" Type="http://schemas.openxmlformats.org/officeDocument/2006/relationships/font" Target="fonts/Roboto-boldItalic.fntdata"/><Relationship Id="rId41" Type="http://schemas.openxmlformats.org/officeDocument/2006/relationships/font" Target="fonts/Roboto-italic.fntdata"/><Relationship Id="rId22" Type="http://schemas.openxmlformats.org/officeDocument/2006/relationships/slide" Target="slides/slide16.xml"/><Relationship Id="rId21" Type="http://schemas.openxmlformats.org/officeDocument/2006/relationships/slide" Target="slides/slide15.xml"/><Relationship Id="rId43" Type="http://schemas.openxmlformats.org/officeDocument/2006/relationships/font" Target="fonts/PatrickHandSC-regular.fntdata"/><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3.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font" Target="fonts/Roboto-regular.fntdata"/><Relationship Id="rId16" Type="http://schemas.openxmlformats.org/officeDocument/2006/relationships/slide" Target="slides/slide10.xml"/><Relationship Id="rId38" Type="http://schemas.openxmlformats.org/officeDocument/2006/relationships/font" Target="fonts/Sniglet-regular.fntdata"/><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5" name="Shape 2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600"/>
              </a:spcBef>
              <a:buNone/>
            </a:pPr>
            <a:r>
              <a:rPr lang="en"/>
              <a:t>The trailing </a:t>
            </a:r>
            <a:r>
              <a:rPr lang="en">
                <a:highlight>
                  <a:srgbClr val="FFFFFF"/>
                </a:highlight>
              </a:rPr>
              <a:t>?&gt;</a:t>
            </a:r>
            <a:r>
              <a:rPr lang="en"/>
              <a:t> is optional, however, the rest  of the document will be treated as PHP</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1" name="Shape 2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8" name="Shape 2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2" name="Shape 2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8" name="Shape 2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I'm casting the variables with an (int) so that they return 1 or 0. Otherwise only 1's will be returned.</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5" name="Shape 2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9" name="Shape 279"/>
        <p:cNvGrpSpPr/>
        <p:nvPr/>
      </p:nvGrpSpPr>
      <p:grpSpPr>
        <a:xfrm>
          <a:off x="0" y="0"/>
          <a:ext cx="0" cy="0"/>
          <a:chOff x="0" y="0"/>
          <a:chExt cx="0" cy="0"/>
        </a:xfrm>
      </p:grpSpPr>
      <p:sp>
        <p:nvSpPr>
          <p:cNvPr id="280" name="Shape 2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1" name="Shape 2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5" name="Shape 285"/>
        <p:cNvGrpSpPr/>
        <p:nvPr/>
      </p:nvGrpSpPr>
      <p:grpSpPr>
        <a:xfrm>
          <a:off x="0" y="0"/>
          <a:ext cx="0" cy="0"/>
          <a:chOff x="0" y="0"/>
          <a:chExt cx="0" cy="0"/>
        </a:xfrm>
      </p:grpSpPr>
      <p:sp>
        <p:nvSpPr>
          <p:cNvPr id="286" name="Shape 2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7" name="Shape 2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06" name="Shape 306"/>
          <p:cNvSpPr txBox="1"/>
          <p:nvPr>
            <p:ph idx="1" type="body"/>
          </p:nvPr>
        </p:nvSpPr>
        <p:spPr>
          <a:xfrm>
            <a:off x="685800" y="4343400"/>
            <a:ext cx="5486400"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312" name="Shape 3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7" name="Shape 317"/>
        <p:cNvGrpSpPr/>
        <p:nvPr/>
      </p:nvGrpSpPr>
      <p:grpSpPr>
        <a:xfrm>
          <a:off x="0" y="0"/>
          <a:ext cx="0" cy="0"/>
          <a:chOff x="0" y="0"/>
          <a:chExt cx="0" cy="0"/>
        </a:xfrm>
      </p:grpSpPr>
      <p:sp>
        <p:nvSpPr>
          <p:cNvPr id="318" name="Shape 3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9" name="Shape 3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0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0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p:spTree>
      <p:nvGrpSpPr>
        <p:cNvPr id="84" name="Shape 84"/>
        <p:cNvGrpSpPr/>
        <p:nvPr/>
      </p:nvGrpSpPr>
      <p:grpSpPr>
        <a:xfrm>
          <a:off x="0" y="0"/>
          <a:ext cx="0" cy="0"/>
          <a:chOff x="0" y="0"/>
          <a:chExt cx="0" cy="0"/>
        </a:xfrm>
      </p:grpSpPr>
      <p:sp>
        <p:nvSpPr>
          <p:cNvPr id="85" name="Shape 85"/>
          <p:cNvSpPr txBox="1"/>
          <p:nvPr>
            <p:ph type="ctrTitle"/>
          </p:nvPr>
        </p:nvSpPr>
        <p:spPr>
          <a:xfrm>
            <a:off x="1815525" y="1991825"/>
            <a:ext cx="5585400" cy="1159800"/>
          </a:xfrm>
          <a:prstGeom prst="rect">
            <a:avLst/>
          </a:prstGeom>
        </p:spPr>
        <p:txBody>
          <a:bodyPr anchorCtr="0" anchor="ctr" bIns="91425" lIns="91425" rIns="91425" tIns="91425"/>
          <a:lstStyle>
            <a:lvl1pPr lvl="0" rtl="0">
              <a:spcBef>
                <a:spcPts val="0"/>
              </a:spcBef>
              <a:buSzPct val="100000"/>
              <a:defRPr b="0" sz="6000"/>
            </a:lvl1pPr>
            <a:lvl2pPr lvl="1" rtl="0">
              <a:spcBef>
                <a:spcPts val="0"/>
              </a:spcBef>
              <a:buSzPct val="100000"/>
              <a:defRPr b="0" sz="6000"/>
            </a:lvl2pPr>
            <a:lvl3pPr lvl="2" rtl="0">
              <a:spcBef>
                <a:spcPts val="0"/>
              </a:spcBef>
              <a:buSzPct val="100000"/>
              <a:defRPr b="0" sz="6000"/>
            </a:lvl3pPr>
            <a:lvl4pPr lvl="3" rtl="0">
              <a:spcBef>
                <a:spcPts val="0"/>
              </a:spcBef>
              <a:buSzPct val="100000"/>
              <a:defRPr b="0" sz="6000"/>
            </a:lvl4pPr>
            <a:lvl5pPr lvl="4" rtl="0">
              <a:spcBef>
                <a:spcPts val="0"/>
              </a:spcBef>
              <a:buSzPct val="100000"/>
              <a:defRPr b="0" sz="6000"/>
            </a:lvl5pPr>
            <a:lvl6pPr lvl="5" rtl="0">
              <a:spcBef>
                <a:spcPts val="0"/>
              </a:spcBef>
              <a:buSzPct val="100000"/>
              <a:defRPr b="0" sz="6000"/>
            </a:lvl6pPr>
            <a:lvl7pPr lvl="6" rtl="0">
              <a:spcBef>
                <a:spcPts val="0"/>
              </a:spcBef>
              <a:buSzPct val="100000"/>
              <a:defRPr b="0" sz="6000"/>
            </a:lvl7pPr>
            <a:lvl8pPr lvl="7" rtl="0">
              <a:spcBef>
                <a:spcPts val="0"/>
              </a:spcBef>
              <a:buSzPct val="100000"/>
              <a:defRPr b="0" sz="6000"/>
            </a:lvl8pPr>
            <a:lvl9pPr lvl="8" rtl="0">
              <a:spcBef>
                <a:spcPts val="0"/>
              </a:spcBef>
              <a:buSzPct val="100000"/>
              <a:defRPr b="0" sz="60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ubtitle">
    <p:spTree>
      <p:nvGrpSpPr>
        <p:cNvPr id="86" name="Shape 86"/>
        <p:cNvGrpSpPr/>
        <p:nvPr/>
      </p:nvGrpSpPr>
      <p:grpSpPr>
        <a:xfrm>
          <a:off x="0" y="0"/>
          <a:ext cx="0" cy="0"/>
          <a:chOff x="0" y="0"/>
          <a:chExt cx="0" cy="0"/>
        </a:xfrm>
      </p:grpSpPr>
      <p:sp>
        <p:nvSpPr>
          <p:cNvPr id="87" name="Shape 87"/>
          <p:cNvSpPr txBox="1"/>
          <p:nvPr>
            <p:ph type="ctrTitle"/>
          </p:nvPr>
        </p:nvSpPr>
        <p:spPr>
          <a:xfrm>
            <a:off x="1821550" y="1507150"/>
            <a:ext cx="5500800" cy="1159800"/>
          </a:xfrm>
          <a:prstGeom prst="rect">
            <a:avLst/>
          </a:prstGeom>
        </p:spPr>
        <p:txBody>
          <a:bodyPr anchorCtr="0" anchor="b" bIns="91425" lIns="91425" rIns="91425" tIns="91425"/>
          <a:lstStyle>
            <a:lvl1pPr lvl="0" rtl="0">
              <a:spcBef>
                <a:spcPts val="0"/>
              </a:spcBef>
              <a:buSzPct val="100000"/>
              <a:defRPr b="0" sz="4800"/>
            </a:lvl1pPr>
            <a:lvl2pPr lvl="1" rtl="0">
              <a:spcBef>
                <a:spcPts val="0"/>
              </a:spcBef>
              <a:buSzPct val="100000"/>
              <a:defRPr b="0" sz="4800"/>
            </a:lvl2pPr>
            <a:lvl3pPr lvl="2" rtl="0">
              <a:spcBef>
                <a:spcPts val="0"/>
              </a:spcBef>
              <a:buSzPct val="100000"/>
              <a:defRPr b="0" sz="4800"/>
            </a:lvl3pPr>
            <a:lvl4pPr lvl="3" rtl="0">
              <a:spcBef>
                <a:spcPts val="0"/>
              </a:spcBef>
              <a:buSzPct val="100000"/>
              <a:defRPr b="0" sz="4800"/>
            </a:lvl4pPr>
            <a:lvl5pPr lvl="4" rtl="0">
              <a:spcBef>
                <a:spcPts val="0"/>
              </a:spcBef>
              <a:buSzPct val="100000"/>
              <a:defRPr b="0" sz="4800"/>
            </a:lvl5pPr>
            <a:lvl6pPr lvl="5" rtl="0">
              <a:spcBef>
                <a:spcPts val="0"/>
              </a:spcBef>
              <a:buSzPct val="100000"/>
              <a:defRPr b="0" sz="4800"/>
            </a:lvl6pPr>
            <a:lvl7pPr lvl="6" rtl="0">
              <a:spcBef>
                <a:spcPts val="0"/>
              </a:spcBef>
              <a:buSzPct val="100000"/>
              <a:defRPr b="0" sz="4800"/>
            </a:lvl7pPr>
            <a:lvl8pPr lvl="7" rtl="0">
              <a:spcBef>
                <a:spcPts val="0"/>
              </a:spcBef>
              <a:buSzPct val="100000"/>
              <a:defRPr b="0" sz="4800"/>
            </a:lvl8pPr>
            <a:lvl9pPr lvl="8" rtl="0">
              <a:spcBef>
                <a:spcPts val="0"/>
              </a:spcBef>
              <a:buSzPct val="100000"/>
              <a:defRPr b="0" sz="4800"/>
            </a:lvl9pPr>
          </a:lstStyle>
          <a:p/>
        </p:txBody>
      </p:sp>
      <p:sp>
        <p:nvSpPr>
          <p:cNvPr id="88" name="Shape 88"/>
          <p:cNvSpPr txBox="1"/>
          <p:nvPr>
            <p:ph idx="1" type="subTitle"/>
          </p:nvPr>
        </p:nvSpPr>
        <p:spPr>
          <a:xfrm>
            <a:off x="1821550" y="2535254"/>
            <a:ext cx="5500800" cy="784800"/>
          </a:xfrm>
          <a:prstGeom prst="rect">
            <a:avLst/>
          </a:prstGeom>
        </p:spPr>
        <p:txBody>
          <a:bodyPr anchorCtr="0" anchor="t" bIns="91425" lIns="91425" rIns="91425" tIns="91425"/>
          <a:lstStyle>
            <a:lvl1pPr lvl="0" rtl="0">
              <a:spcBef>
                <a:spcPts val="0"/>
              </a:spcBef>
              <a:buClr>
                <a:schemeClr val="dk2"/>
              </a:buClr>
              <a:buNone/>
              <a:defRPr>
                <a:solidFill>
                  <a:schemeClr val="dk2"/>
                </a:solidFill>
              </a:defRPr>
            </a:lvl1pPr>
            <a:lvl2pPr lvl="1" rtl="0">
              <a:spcBef>
                <a:spcPts val="0"/>
              </a:spcBef>
              <a:buClr>
                <a:schemeClr val="dk2"/>
              </a:buClr>
              <a:buSzPct val="100000"/>
              <a:buNone/>
              <a:defRPr sz="3000">
                <a:solidFill>
                  <a:schemeClr val="dk2"/>
                </a:solidFill>
              </a:defRPr>
            </a:lvl2pPr>
            <a:lvl3pPr lvl="2" rtl="0">
              <a:spcBef>
                <a:spcPts val="0"/>
              </a:spcBef>
              <a:buClr>
                <a:schemeClr val="dk2"/>
              </a:buClr>
              <a:buSzPct val="100000"/>
              <a:buNone/>
              <a:defRPr sz="3000">
                <a:solidFill>
                  <a:schemeClr val="dk2"/>
                </a:solidFill>
              </a:defRPr>
            </a:lvl3pPr>
            <a:lvl4pPr lvl="3" rtl="0">
              <a:spcBef>
                <a:spcPts val="0"/>
              </a:spcBef>
              <a:buClr>
                <a:schemeClr val="dk2"/>
              </a:buClr>
              <a:buSzPct val="100000"/>
              <a:buNone/>
              <a:defRPr sz="3000">
                <a:solidFill>
                  <a:schemeClr val="dk2"/>
                </a:solidFill>
              </a:defRPr>
            </a:lvl4pPr>
            <a:lvl5pPr lvl="4" rtl="0">
              <a:spcBef>
                <a:spcPts val="0"/>
              </a:spcBef>
              <a:buClr>
                <a:schemeClr val="dk2"/>
              </a:buClr>
              <a:buSzPct val="100000"/>
              <a:buNone/>
              <a:defRPr sz="3000">
                <a:solidFill>
                  <a:schemeClr val="dk2"/>
                </a:solidFill>
              </a:defRPr>
            </a:lvl5pPr>
            <a:lvl6pPr lvl="5" rtl="0">
              <a:spcBef>
                <a:spcPts val="0"/>
              </a:spcBef>
              <a:buClr>
                <a:schemeClr val="dk2"/>
              </a:buClr>
              <a:buSzPct val="100000"/>
              <a:buNone/>
              <a:defRPr sz="3000">
                <a:solidFill>
                  <a:schemeClr val="dk2"/>
                </a:solidFill>
              </a:defRPr>
            </a:lvl6pPr>
            <a:lvl7pPr lvl="6" rtl="0">
              <a:spcBef>
                <a:spcPts val="0"/>
              </a:spcBef>
              <a:buClr>
                <a:schemeClr val="dk2"/>
              </a:buClr>
              <a:buSzPct val="100000"/>
              <a:buNone/>
              <a:defRPr sz="3000">
                <a:solidFill>
                  <a:schemeClr val="dk2"/>
                </a:solidFill>
              </a:defRPr>
            </a:lvl7pPr>
            <a:lvl8pPr lvl="7" rtl="0">
              <a:spcBef>
                <a:spcPts val="0"/>
              </a:spcBef>
              <a:buClr>
                <a:schemeClr val="dk2"/>
              </a:buClr>
              <a:buSzPct val="100000"/>
              <a:buNone/>
              <a:defRPr sz="3000">
                <a:solidFill>
                  <a:schemeClr val="dk2"/>
                </a:solidFill>
              </a:defRPr>
            </a:lvl8pPr>
            <a:lvl9pPr lvl="8" rt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p:spTree>
      <p:nvGrpSpPr>
        <p:cNvPr id="89" name="Shape 89"/>
        <p:cNvGrpSpPr/>
        <p:nvPr/>
      </p:nvGrpSpPr>
      <p:grpSpPr>
        <a:xfrm>
          <a:off x="0" y="0"/>
          <a:ext cx="0" cy="0"/>
          <a:chOff x="0" y="0"/>
          <a:chExt cx="0" cy="0"/>
        </a:xfrm>
      </p:grpSpPr>
      <p:sp>
        <p:nvSpPr>
          <p:cNvPr id="90" name="Shape 90"/>
          <p:cNvSpPr txBox="1"/>
          <p:nvPr>
            <p:ph idx="1" type="body"/>
          </p:nvPr>
        </p:nvSpPr>
        <p:spPr>
          <a:xfrm>
            <a:off x="1441675" y="1628400"/>
            <a:ext cx="6260700" cy="819900"/>
          </a:xfrm>
          <a:prstGeom prst="rect">
            <a:avLst/>
          </a:prstGeom>
        </p:spPr>
        <p:txBody>
          <a:bodyPr anchorCtr="0" anchor="t" bIns="91425" lIns="91425" rIns="91425" tIns="91425"/>
          <a:lstStyle>
            <a:lvl1pPr lvl="0" rtl="0" algn="ctr">
              <a:spcBef>
                <a:spcPts val="0"/>
              </a:spcBef>
              <a:buSzPct val="100000"/>
              <a:defRPr sz="2600"/>
            </a:lvl1pPr>
            <a:lvl2pPr lvl="1" rtl="0" algn="ctr">
              <a:spcBef>
                <a:spcPts val="0"/>
              </a:spcBef>
              <a:buSzPct val="100000"/>
              <a:defRPr sz="2600"/>
            </a:lvl2pPr>
            <a:lvl3pPr lvl="2" rtl="0" algn="ctr">
              <a:spcBef>
                <a:spcPts val="0"/>
              </a:spcBef>
              <a:buSzPct val="100000"/>
              <a:defRPr sz="2600"/>
            </a:lvl3pPr>
            <a:lvl4pPr lvl="3" rtl="0" algn="ctr">
              <a:spcBef>
                <a:spcPts val="0"/>
              </a:spcBef>
              <a:buSzPct val="100000"/>
              <a:defRPr sz="2600"/>
            </a:lvl4pPr>
            <a:lvl5pPr lvl="4" rtl="0" algn="ctr">
              <a:spcBef>
                <a:spcPts val="0"/>
              </a:spcBef>
              <a:buSzPct val="100000"/>
              <a:defRPr sz="2600"/>
            </a:lvl5pPr>
            <a:lvl6pPr lvl="5" rtl="0" algn="ctr">
              <a:spcBef>
                <a:spcPts val="0"/>
              </a:spcBef>
              <a:buSzPct val="100000"/>
              <a:defRPr sz="2600"/>
            </a:lvl6pPr>
            <a:lvl7pPr lvl="6" rtl="0" algn="ctr">
              <a:spcBef>
                <a:spcPts val="0"/>
              </a:spcBef>
              <a:buSzPct val="100000"/>
              <a:defRPr sz="2600"/>
            </a:lvl7pPr>
            <a:lvl8pPr lvl="7" rtl="0" algn="ctr">
              <a:spcBef>
                <a:spcPts val="0"/>
              </a:spcBef>
              <a:buSzPct val="100000"/>
              <a:defRPr sz="2600"/>
            </a:lvl8pPr>
            <a:lvl9pPr lvl="8" rtl="0" algn="ctr">
              <a:spcBef>
                <a:spcPts val="0"/>
              </a:spcBef>
              <a:buSzPct val="100000"/>
              <a:defRPr sz="2600"/>
            </a:lvl9pPr>
          </a:lstStyle>
          <a:p/>
        </p:txBody>
      </p:sp>
      <p:sp>
        <p:nvSpPr>
          <p:cNvPr id="91" name="Shape 91"/>
          <p:cNvSpPr txBox="1"/>
          <p:nvPr/>
        </p:nvSpPr>
        <p:spPr>
          <a:xfrm>
            <a:off x="3593400" y="933768"/>
            <a:ext cx="1957200" cy="653700"/>
          </a:xfrm>
          <a:prstGeom prst="rect">
            <a:avLst/>
          </a:prstGeom>
          <a:noFill/>
          <a:ln>
            <a:noFill/>
          </a:ln>
        </p:spPr>
        <p:txBody>
          <a:bodyPr anchorCtr="0" anchor="t" bIns="91425" lIns="91425" rIns="91425" tIns="91425">
            <a:noAutofit/>
          </a:bodyPr>
          <a:lstStyle/>
          <a:p>
            <a:pPr lvl="0" rtl="0" algn="ctr">
              <a:spcBef>
                <a:spcPts val="0"/>
              </a:spcBef>
              <a:buNone/>
            </a:pPr>
            <a:r>
              <a:rPr lang="en" sz="9600">
                <a:solidFill>
                  <a:srgbClr val="2A95B7"/>
                </a:solidFill>
                <a:latin typeface="Patrick Hand SC"/>
                <a:ea typeface="Patrick Hand SC"/>
                <a:cs typeface="Patrick Hand SC"/>
                <a:sym typeface="Patrick Hand SC"/>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 1 column">
    <p:spTree>
      <p:nvGrpSpPr>
        <p:cNvPr id="92" name="Shape 92"/>
        <p:cNvGrpSpPr/>
        <p:nvPr/>
      </p:nvGrpSpPr>
      <p:grpSpPr>
        <a:xfrm>
          <a:off x="0" y="0"/>
          <a:ext cx="0" cy="0"/>
          <a:chOff x="0" y="0"/>
          <a:chExt cx="0" cy="0"/>
        </a:xfrm>
      </p:grpSpPr>
      <p:sp>
        <p:nvSpPr>
          <p:cNvPr id="93" name="Shape 93"/>
          <p:cNvSpPr txBox="1"/>
          <p:nvPr>
            <p:ph type="title"/>
          </p:nvPr>
        </p:nvSpPr>
        <p:spPr>
          <a:xfrm>
            <a:off x="1049500" y="796175"/>
            <a:ext cx="7020900" cy="7503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txBox="1"/>
          <p:nvPr>
            <p:ph idx="1" type="body"/>
          </p:nvPr>
        </p:nvSpPr>
        <p:spPr>
          <a:xfrm>
            <a:off x="1049500" y="1437425"/>
            <a:ext cx="7020900" cy="27069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 2 columns">
    <p:spTree>
      <p:nvGrpSpPr>
        <p:cNvPr id="95" name="Shape 95"/>
        <p:cNvGrpSpPr/>
        <p:nvPr/>
      </p:nvGrpSpPr>
      <p:grpSpPr>
        <a:xfrm>
          <a:off x="0" y="0"/>
          <a:ext cx="0" cy="0"/>
          <a:chOff x="0" y="0"/>
          <a:chExt cx="0" cy="0"/>
        </a:xfrm>
      </p:grpSpPr>
      <p:sp>
        <p:nvSpPr>
          <p:cNvPr id="96" name="Shape 96"/>
          <p:cNvSpPr txBox="1"/>
          <p:nvPr>
            <p:ph type="title"/>
          </p:nvPr>
        </p:nvSpPr>
        <p:spPr>
          <a:xfrm>
            <a:off x="1049500" y="796175"/>
            <a:ext cx="7020900" cy="7503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7" name="Shape 97"/>
          <p:cNvSpPr txBox="1"/>
          <p:nvPr>
            <p:ph idx="1" type="body"/>
          </p:nvPr>
        </p:nvSpPr>
        <p:spPr>
          <a:xfrm>
            <a:off x="1049500" y="1459650"/>
            <a:ext cx="3417900" cy="2750400"/>
          </a:xfrm>
          <a:prstGeom prst="rect">
            <a:avLst/>
          </a:prstGeom>
        </p:spPr>
        <p:txBody>
          <a:bodyPr anchorCtr="0" anchor="t" bIns="91425" lIns="91425" rIns="91425" tIns="91425"/>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p:txBody>
      </p:sp>
      <p:sp>
        <p:nvSpPr>
          <p:cNvPr id="98" name="Shape 98"/>
          <p:cNvSpPr txBox="1"/>
          <p:nvPr>
            <p:ph idx="2" type="body"/>
          </p:nvPr>
        </p:nvSpPr>
        <p:spPr>
          <a:xfrm>
            <a:off x="4676724" y="1459650"/>
            <a:ext cx="3393599" cy="2750400"/>
          </a:xfrm>
          <a:prstGeom prst="rect">
            <a:avLst/>
          </a:prstGeom>
        </p:spPr>
        <p:txBody>
          <a:bodyPr anchorCtr="0" anchor="t" bIns="91425" lIns="91425" rIns="91425" tIns="91425"/>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 3 columns">
    <p:spTree>
      <p:nvGrpSpPr>
        <p:cNvPr id="99" name="Shape 99"/>
        <p:cNvGrpSpPr/>
        <p:nvPr/>
      </p:nvGrpSpPr>
      <p:grpSpPr>
        <a:xfrm>
          <a:off x="0" y="0"/>
          <a:ext cx="0" cy="0"/>
          <a:chOff x="0" y="0"/>
          <a:chExt cx="0" cy="0"/>
        </a:xfrm>
      </p:grpSpPr>
      <p:sp>
        <p:nvSpPr>
          <p:cNvPr id="100" name="Shape 100"/>
          <p:cNvSpPr txBox="1"/>
          <p:nvPr>
            <p:ph type="title"/>
          </p:nvPr>
        </p:nvSpPr>
        <p:spPr>
          <a:xfrm>
            <a:off x="1049500" y="796175"/>
            <a:ext cx="7020900" cy="7503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1" type="body"/>
          </p:nvPr>
        </p:nvSpPr>
        <p:spPr>
          <a:xfrm>
            <a:off x="1081850" y="1435525"/>
            <a:ext cx="2229300" cy="2847000"/>
          </a:xfrm>
          <a:prstGeom prst="rect">
            <a:avLst/>
          </a:prstGeom>
        </p:spPr>
        <p:txBody>
          <a:bodyPr anchorCtr="0" anchor="t" bIns="91425" lIns="91425" rIns="91425" tIns="91425"/>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p:txBody>
      </p:sp>
      <p:sp>
        <p:nvSpPr>
          <p:cNvPr id="102" name="Shape 102"/>
          <p:cNvSpPr txBox="1"/>
          <p:nvPr>
            <p:ph idx="2" type="body"/>
          </p:nvPr>
        </p:nvSpPr>
        <p:spPr>
          <a:xfrm>
            <a:off x="3425300" y="1435525"/>
            <a:ext cx="2229300" cy="2847000"/>
          </a:xfrm>
          <a:prstGeom prst="rect">
            <a:avLst/>
          </a:prstGeom>
        </p:spPr>
        <p:txBody>
          <a:bodyPr anchorCtr="0" anchor="t" bIns="91425" lIns="91425" rIns="91425" tIns="91425"/>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p:txBody>
      </p:sp>
      <p:sp>
        <p:nvSpPr>
          <p:cNvPr id="103" name="Shape 103"/>
          <p:cNvSpPr txBox="1"/>
          <p:nvPr>
            <p:ph idx="3" type="body"/>
          </p:nvPr>
        </p:nvSpPr>
        <p:spPr>
          <a:xfrm>
            <a:off x="5768750" y="1435525"/>
            <a:ext cx="2229300" cy="2847000"/>
          </a:xfrm>
          <a:prstGeom prst="rect">
            <a:avLst/>
          </a:prstGeom>
        </p:spPr>
        <p:txBody>
          <a:bodyPr anchorCtr="0" anchor="t" bIns="91425" lIns="91425" rIns="91425" tIns="91425"/>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4" name="Shape 104"/>
        <p:cNvGrpSpPr/>
        <p:nvPr/>
      </p:nvGrpSpPr>
      <p:grpSpPr>
        <a:xfrm>
          <a:off x="0" y="0"/>
          <a:ext cx="0" cy="0"/>
          <a:chOff x="0" y="0"/>
          <a:chExt cx="0" cy="0"/>
        </a:xfrm>
      </p:grpSpPr>
      <p:sp>
        <p:nvSpPr>
          <p:cNvPr id="105" name="Shape 105"/>
          <p:cNvSpPr txBox="1"/>
          <p:nvPr>
            <p:ph type="title"/>
          </p:nvPr>
        </p:nvSpPr>
        <p:spPr>
          <a:xfrm>
            <a:off x="1049500" y="796175"/>
            <a:ext cx="7020900" cy="7503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06" name="Shape 106"/>
        <p:cNvGrpSpPr/>
        <p:nvPr/>
      </p:nvGrpSpPr>
      <p:grpSpPr>
        <a:xfrm>
          <a:off x="0" y="0"/>
          <a:ext cx="0" cy="0"/>
          <a:chOff x="0" y="0"/>
          <a:chExt cx="0" cy="0"/>
        </a:xfrm>
      </p:grpSpPr>
      <p:sp>
        <p:nvSpPr>
          <p:cNvPr id="107" name="Shape 107"/>
          <p:cNvSpPr txBox="1"/>
          <p:nvPr>
            <p:ph idx="1" type="body"/>
          </p:nvPr>
        </p:nvSpPr>
        <p:spPr>
          <a:xfrm>
            <a:off x="1604425" y="3720500"/>
            <a:ext cx="5935200" cy="519600"/>
          </a:xfrm>
          <a:prstGeom prst="rect">
            <a:avLst/>
          </a:prstGeom>
        </p:spPr>
        <p:txBody>
          <a:bodyPr anchorCtr="0" anchor="b" bIns="91425" lIns="91425" rIns="91425" tIns="91425"/>
          <a:lstStyle>
            <a:lvl1pPr lvl="0" rtl="0" algn="ctr">
              <a:spcBef>
                <a:spcPts val="360"/>
              </a:spcBef>
              <a:buSzPct val="100000"/>
              <a:buNone/>
              <a:defRPr sz="1800">
                <a:solidFill>
                  <a:srgbClr val="2A95B7"/>
                </a:solidFill>
              </a:defRPr>
            </a:lvl1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8" name="Shape 108"/>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Image">
    <p:bg>
      <p:bgPr>
        <a:solidFill>
          <a:srgbClr val="2A95B7"/>
        </a:solidFill>
      </p:bgPr>
    </p:bg>
    <p:spTree>
      <p:nvGrpSpPr>
        <p:cNvPr id="109" name="Shape 109"/>
        <p:cNvGrpSpPr/>
        <p:nvPr/>
      </p:nvGrpSpPr>
      <p:grpSpPr>
        <a:xfrm>
          <a:off x="0" y="0"/>
          <a:ext cx="0" cy="0"/>
          <a:chOff x="0" y="0"/>
          <a:chExt cx="0" cy="0"/>
        </a:xfrm>
      </p:grpSpPr>
      <p:pic>
        <p:nvPicPr>
          <p:cNvPr descr="scene_trans.png" id="110" name="Shape 110"/>
          <p:cNvPicPr preferRelativeResize="0"/>
          <p:nvPr/>
        </p:nvPicPr>
        <p:blipFill>
          <a:blip r:embed="rId2">
            <a:alphaModFix/>
          </a:blip>
          <a:stretch>
            <a:fillRect/>
          </a:stretch>
        </p:blipFill>
        <p:spPr>
          <a:xfrm>
            <a:off x="0" y="0"/>
            <a:ext cx="9144000" cy="5143500"/>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 1 column">
    <p:spTree>
      <p:nvGrpSpPr>
        <p:cNvPr id="114" name="Shape 114"/>
        <p:cNvGrpSpPr/>
        <p:nvPr/>
      </p:nvGrpSpPr>
      <p:grpSpPr>
        <a:xfrm>
          <a:off x="0" y="0"/>
          <a:ext cx="0" cy="0"/>
          <a:chOff x="0" y="0"/>
          <a:chExt cx="0" cy="0"/>
        </a:xfrm>
      </p:grpSpPr>
      <p:sp>
        <p:nvSpPr>
          <p:cNvPr id="115" name="Shape 115"/>
          <p:cNvSpPr txBox="1"/>
          <p:nvPr>
            <p:ph type="title"/>
          </p:nvPr>
        </p:nvSpPr>
        <p:spPr>
          <a:xfrm>
            <a:off x="1049500" y="796175"/>
            <a:ext cx="7020900" cy="7503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2A95B7"/>
              </a:buClr>
              <a:buFont typeface="Patrick Hand SC"/>
              <a:buNone/>
              <a:defRPr b="1" i="0" sz="3000" u="none" cap="none" strike="noStrike">
                <a:solidFill>
                  <a:srgbClr val="2A95B7"/>
                </a:solidFill>
                <a:latin typeface="Patrick Hand SC"/>
                <a:ea typeface="Patrick Hand SC"/>
                <a:cs typeface="Patrick Hand SC"/>
                <a:sym typeface="Patrick Hand SC"/>
              </a:defRPr>
            </a:lvl1pPr>
            <a:lvl2pPr indent="0" lvl="1"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2pPr>
            <a:lvl3pPr indent="0" lvl="2"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3pPr>
            <a:lvl4pPr indent="0" lvl="3"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4pPr>
            <a:lvl5pPr indent="0" lvl="4"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5pPr>
            <a:lvl6pPr indent="0" lvl="5"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6pPr>
            <a:lvl7pPr indent="0" lvl="6"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7pPr>
            <a:lvl8pPr indent="0" lvl="7"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8pPr>
            <a:lvl9pPr indent="0" lvl="8"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9pPr>
          </a:lstStyle>
          <a:p/>
        </p:txBody>
      </p:sp>
      <p:sp>
        <p:nvSpPr>
          <p:cNvPr id="116" name="Shape 116"/>
          <p:cNvSpPr txBox="1"/>
          <p:nvPr>
            <p:ph idx="1" type="body"/>
          </p:nvPr>
        </p:nvSpPr>
        <p:spPr>
          <a:xfrm>
            <a:off x="1049500" y="1437425"/>
            <a:ext cx="7020900" cy="2706900"/>
          </a:xfrm>
          <a:prstGeom prst="rect">
            <a:avLst/>
          </a:prstGeom>
          <a:noFill/>
          <a:ln>
            <a:noFill/>
          </a:ln>
        </p:spPr>
        <p:txBody>
          <a:bodyPr anchorCtr="0" anchor="t" bIns="91425" lIns="91425" rIns="91425" tIns="91425"/>
          <a:lstStyle>
            <a:lvl1pPr indent="152400" lvl="0" marL="0" marR="0" rtl="0" algn="l">
              <a:lnSpc>
                <a:spcPct val="100000"/>
              </a:lnSpc>
              <a:spcBef>
                <a:spcPts val="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1pPr>
            <a:lvl2pPr indent="152400" lvl="1" marL="457200" marR="0" rtl="0" algn="l">
              <a:lnSpc>
                <a:spcPct val="100000"/>
              </a:lnSpc>
              <a:spcBef>
                <a:spcPts val="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2pPr>
            <a:lvl3pPr indent="152400" lvl="2" marL="914400" marR="0" rtl="0" algn="l">
              <a:lnSpc>
                <a:spcPct val="100000"/>
              </a:lnSpc>
              <a:spcBef>
                <a:spcPts val="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3pPr>
            <a:lvl4pPr indent="152400" lvl="3" marL="1371600" marR="0" rtl="0" algn="l">
              <a:lnSpc>
                <a:spcPct val="100000"/>
              </a:lnSpc>
              <a:spcBef>
                <a:spcPts val="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4pPr>
            <a:lvl5pPr indent="152400" lvl="4" marL="1828800" marR="0" rtl="0" algn="l">
              <a:lnSpc>
                <a:spcPct val="100000"/>
              </a:lnSpc>
              <a:spcBef>
                <a:spcPts val="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5pPr>
            <a:lvl6pPr indent="152400" lvl="5" marL="2286000" marR="0" rtl="0" algn="l">
              <a:lnSpc>
                <a:spcPct val="100000"/>
              </a:lnSpc>
              <a:spcBef>
                <a:spcPts val="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6pPr>
            <a:lvl7pPr indent="152400" lvl="6" marL="2743200" marR="0" rtl="0" algn="l">
              <a:lnSpc>
                <a:spcPct val="100000"/>
              </a:lnSpc>
              <a:spcBef>
                <a:spcPts val="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7pPr>
            <a:lvl8pPr indent="152400" lvl="7" marL="3200400" marR="0" rtl="0" algn="l">
              <a:lnSpc>
                <a:spcPct val="100000"/>
              </a:lnSpc>
              <a:spcBef>
                <a:spcPts val="0"/>
              </a:spcBef>
              <a:spcAft>
                <a:spcPts val="0"/>
              </a:spcAft>
              <a:buClr>
                <a:srgbClr val="434343"/>
              </a:buClr>
              <a:buSzPct val="100000"/>
              <a:buFont typeface="Sniglet"/>
              <a:buChar char="+"/>
              <a:defRPr b="0" i="0" sz="2400" u="none" cap="none" strike="noStrike">
                <a:solidFill>
                  <a:srgbClr val="434343"/>
                </a:solidFill>
                <a:latin typeface="Sniglet"/>
                <a:ea typeface="Sniglet"/>
                <a:cs typeface="Sniglet"/>
                <a:sym typeface="Sniglet"/>
              </a:defRPr>
            </a:lvl8pPr>
            <a:lvl9pPr indent="152400" lvl="8" marL="3657600" marR="0" rtl="0" algn="l">
              <a:lnSpc>
                <a:spcPct val="100000"/>
              </a:lnSpc>
              <a:spcBef>
                <a:spcPts val="0"/>
              </a:spcBef>
              <a:spcAft>
                <a:spcPts val="0"/>
              </a:spcAft>
              <a:buClr>
                <a:srgbClr val="434343"/>
              </a:buClr>
              <a:buSzPct val="100000"/>
              <a:buFont typeface="Sniglet"/>
              <a:buChar char="+"/>
              <a:defRPr b="0" i="0" sz="2400" u="none" cap="none" strike="noStrike">
                <a:solidFill>
                  <a:srgbClr val="434343"/>
                </a:solidFill>
                <a:latin typeface="Sniglet"/>
                <a:ea typeface="Sniglet"/>
                <a:cs typeface="Sniglet"/>
                <a:sym typeface="Sniglet"/>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ubtitle">
    <p:spTree>
      <p:nvGrpSpPr>
        <p:cNvPr id="117" name="Shape 117"/>
        <p:cNvGrpSpPr/>
        <p:nvPr/>
      </p:nvGrpSpPr>
      <p:grpSpPr>
        <a:xfrm>
          <a:off x="0" y="0"/>
          <a:ext cx="0" cy="0"/>
          <a:chOff x="0" y="0"/>
          <a:chExt cx="0" cy="0"/>
        </a:xfrm>
      </p:grpSpPr>
      <p:sp>
        <p:nvSpPr>
          <p:cNvPr id="118" name="Shape 118"/>
          <p:cNvSpPr txBox="1"/>
          <p:nvPr>
            <p:ph type="ctrTitle"/>
          </p:nvPr>
        </p:nvSpPr>
        <p:spPr>
          <a:xfrm>
            <a:off x="1821550" y="1507150"/>
            <a:ext cx="5500800" cy="11598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2A95B7"/>
              </a:buClr>
              <a:buFont typeface="Patrick Hand SC"/>
              <a:buNone/>
              <a:defRPr b="0" i="0" sz="4800" u="none" cap="none" strike="noStrike">
                <a:solidFill>
                  <a:srgbClr val="2A95B7"/>
                </a:solidFill>
                <a:latin typeface="Patrick Hand SC"/>
                <a:ea typeface="Patrick Hand SC"/>
                <a:cs typeface="Patrick Hand SC"/>
                <a:sym typeface="Patrick Hand SC"/>
              </a:defRPr>
            </a:lvl1pPr>
            <a:lvl2pPr indent="0" lvl="1" rtl="0">
              <a:spcBef>
                <a:spcPts val="0"/>
              </a:spcBef>
              <a:buClr>
                <a:srgbClr val="2A95B7"/>
              </a:buClr>
              <a:buFont typeface="Patrick Hand SC"/>
              <a:buNone/>
              <a:defRPr b="0" sz="4800">
                <a:solidFill>
                  <a:srgbClr val="2A95B7"/>
                </a:solidFill>
                <a:latin typeface="Patrick Hand SC"/>
                <a:ea typeface="Patrick Hand SC"/>
                <a:cs typeface="Patrick Hand SC"/>
                <a:sym typeface="Patrick Hand SC"/>
              </a:defRPr>
            </a:lvl2pPr>
            <a:lvl3pPr indent="0" lvl="2" rtl="0">
              <a:spcBef>
                <a:spcPts val="0"/>
              </a:spcBef>
              <a:buClr>
                <a:srgbClr val="2A95B7"/>
              </a:buClr>
              <a:buFont typeface="Patrick Hand SC"/>
              <a:buNone/>
              <a:defRPr b="0" sz="4800">
                <a:solidFill>
                  <a:srgbClr val="2A95B7"/>
                </a:solidFill>
                <a:latin typeface="Patrick Hand SC"/>
                <a:ea typeface="Patrick Hand SC"/>
                <a:cs typeface="Patrick Hand SC"/>
                <a:sym typeface="Patrick Hand SC"/>
              </a:defRPr>
            </a:lvl3pPr>
            <a:lvl4pPr indent="0" lvl="3" rtl="0">
              <a:spcBef>
                <a:spcPts val="0"/>
              </a:spcBef>
              <a:buClr>
                <a:srgbClr val="2A95B7"/>
              </a:buClr>
              <a:buFont typeface="Patrick Hand SC"/>
              <a:buNone/>
              <a:defRPr b="0" sz="4800">
                <a:solidFill>
                  <a:srgbClr val="2A95B7"/>
                </a:solidFill>
                <a:latin typeface="Patrick Hand SC"/>
                <a:ea typeface="Patrick Hand SC"/>
                <a:cs typeface="Patrick Hand SC"/>
                <a:sym typeface="Patrick Hand SC"/>
              </a:defRPr>
            </a:lvl4pPr>
            <a:lvl5pPr indent="0" lvl="4" rtl="0">
              <a:spcBef>
                <a:spcPts val="0"/>
              </a:spcBef>
              <a:buClr>
                <a:srgbClr val="2A95B7"/>
              </a:buClr>
              <a:buFont typeface="Patrick Hand SC"/>
              <a:buNone/>
              <a:defRPr b="0" sz="4800">
                <a:solidFill>
                  <a:srgbClr val="2A95B7"/>
                </a:solidFill>
                <a:latin typeface="Patrick Hand SC"/>
                <a:ea typeface="Patrick Hand SC"/>
                <a:cs typeface="Patrick Hand SC"/>
                <a:sym typeface="Patrick Hand SC"/>
              </a:defRPr>
            </a:lvl5pPr>
            <a:lvl6pPr indent="0" lvl="5" rtl="0">
              <a:spcBef>
                <a:spcPts val="0"/>
              </a:spcBef>
              <a:buClr>
                <a:srgbClr val="2A95B7"/>
              </a:buClr>
              <a:buFont typeface="Patrick Hand SC"/>
              <a:buNone/>
              <a:defRPr b="0" sz="4800">
                <a:solidFill>
                  <a:srgbClr val="2A95B7"/>
                </a:solidFill>
                <a:latin typeface="Patrick Hand SC"/>
                <a:ea typeface="Patrick Hand SC"/>
                <a:cs typeface="Patrick Hand SC"/>
                <a:sym typeface="Patrick Hand SC"/>
              </a:defRPr>
            </a:lvl6pPr>
            <a:lvl7pPr indent="0" lvl="6" rtl="0">
              <a:spcBef>
                <a:spcPts val="0"/>
              </a:spcBef>
              <a:buClr>
                <a:srgbClr val="2A95B7"/>
              </a:buClr>
              <a:buFont typeface="Patrick Hand SC"/>
              <a:buNone/>
              <a:defRPr b="0" sz="4800">
                <a:solidFill>
                  <a:srgbClr val="2A95B7"/>
                </a:solidFill>
                <a:latin typeface="Patrick Hand SC"/>
                <a:ea typeface="Patrick Hand SC"/>
                <a:cs typeface="Patrick Hand SC"/>
                <a:sym typeface="Patrick Hand SC"/>
              </a:defRPr>
            </a:lvl7pPr>
            <a:lvl8pPr indent="0" lvl="7" rtl="0">
              <a:spcBef>
                <a:spcPts val="0"/>
              </a:spcBef>
              <a:buClr>
                <a:srgbClr val="2A95B7"/>
              </a:buClr>
              <a:buFont typeface="Patrick Hand SC"/>
              <a:buNone/>
              <a:defRPr b="0" sz="4800">
                <a:solidFill>
                  <a:srgbClr val="2A95B7"/>
                </a:solidFill>
                <a:latin typeface="Patrick Hand SC"/>
                <a:ea typeface="Patrick Hand SC"/>
                <a:cs typeface="Patrick Hand SC"/>
                <a:sym typeface="Patrick Hand SC"/>
              </a:defRPr>
            </a:lvl8pPr>
            <a:lvl9pPr indent="0" lvl="8" rtl="0">
              <a:spcBef>
                <a:spcPts val="0"/>
              </a:spcBef>
              <a:buClr>
                <a:srgbClr val="2A95B7"/>
              </a:buClr>
              <a:buFont typeface="Patrick Hand SC"/>
              <a:buNone/>
              <a:defRPr b="0" sz="4800">
                <a:solidFill>
                  <a:srgbClr val="2A95B7"/>
                </a:solidFill>
                <a:latin typeface="Patrick Hand SC"/>
                <a:ea typeface="Patrick Hand SC"/>
                <a:cs typeface="Patrick Hand SC"/>
                <a:sym typeface="Patrick Hand SC"/>
              </a:defRPr>
            </a:lvl9pPr>
          </a:lstStyle>
          <a:p/>
        </p:txBody>
      </p:sp>
      <p:sp>
        <p:nvSpPr>
          <p:cNvPr id="119" name="Shape 119"/>
          <p:cNvSpPr txBox="1"/>
          <p:nvPr>
            <p:ph idx="1" type="subTitle"/>
          </p:nvPr>
        </p:nvSpPr>
        <p:spPr>
          <a:xfrm>
            <a:off x="1821550" y="2535253"/>
            <a:ext cx="5500800" cy="7848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Sniglet"/>
              <a:buNone/>
              <a:defRPr b="0" i="0" sz="2400" u="none" cap="none" strike="noStrike">
                <a:solidFill>
                  <a:schemeClr val="dk2"/>
                </a:solidFill>
                <a:latin typeface="Sniglet"/>
                <a:ea typeface="Sniglet"/>
                <a:cs typeface="Sniglet"/>
                <a:sym typeface="Sniglet"/>
              </a:defRPr>
            </a:lvl1pPr>
            <a:lvl2pPr indent="0" lvl="1" marL="457200" marR="0" rtl="0" algn="l">
              <a:lnSpc>
                <a:spcPct val="100000"/>
              </a:lnSpc>
              <a:spcBef>
                <a:spcPts val="0"/>
              </a:spcBef>
              <a:spcAft>
                <a:spcPts val="0"/>
              </a:spcAft>
              <a:buClr>
                <a:schemeClr val="dk2"/>
              </a:buClr>
              <a:buFont typeface="Sniglet"/>
              <a:buNone/>
              <a:defRPr b="0" i="0" sz="3000" u="none" cap="none" strike="noStrike">
                <a:solidFill>
                  <a:schemeClr val="dk2"/>
                </a:solidFill>
                <a:latin typeface="Sniglet"/>
                <a:ea typeface="Sniglet"/>
                <a:cs typeface="Sniglet"/>
                <a:sym typeface="Sniglet"/>
              </a:defRPr>
            </a:lvl2pPr>
            <a:lvl3pPr indent="0" lvl="2" marL="914400" marR="0" rtl="0" algn="l">
              <a:lnSpc>
                <a:spcPct val="100000"/>
              </a:lnSpc>
              <a:spcBef>
                <a:spcPts val="0"/>
              </a:spcBef>
              <a:spcAft>
                <a:spcPts val="0"/>
              </a:spcAft>
              <a:buClr>
                <a:schemeClr val="dk2"/>
              </a:buClr>
              <a:buFont typeface="Sniglet"/>
              <a:buNone/>
              <a:defRPr b="0" i="0" sz="3000" u="none" cap="none" strike="noStrike">
                <a:solidFill>
                  <a:schemeClr val="dk2"/>
                </a:solidFill>
                <a:latin typeface="Sniglet"/>
                <a:ea typeface="Sniglet"/>
                <a:cs typeface="Sniglet"/>
                <a:sym typeface="Sniglet"/>
              </a:defRPr>
            </a:lvl3pPr>
            <a:lvl4pPr indent="0" lvl="3" marL="1371600" marR="0" rtl="0" algn="l">
              <a:lnSpc>
                <a:spcPct val="100000"/>
              </a:lnSpc>
              <a:spcBef>
                <a:spcPts val="0"/>
              </a:spcBef>
              <a:spcAft>
                <a:spcPts val="0"/>
              </a:spcAft>
              <a:buClr>
                <a:schemeClr val="dk2"/>
              </a:buClr>
              <a:buFont typeface="Sniglet"/>
              <a:buNone/>
              <a:defRPr b="0" i="0" sz="3000" u="none" cap="none" strike="noStrike">
                <a:solidFill>
                  <a:schemeClr val="dk2"/>
                </a:solidFill>
                <a:latin typeface="Sniglet"/>
                <a:ea typeface="Sniglet"/>
                <a:cs typeface="Sniglet"/>
                <a:sym typeface="Sniglet"/>
              </a:defRPr>
            </a:lvl4pPr>
            <a:lvl5pPr indent="0" lvl="4" marL="1828800" marR="0" rtl="0" algn="l">
              <a:lnSpc>
                <a:spcPct val="100000"/>
              </a:lnSpc>
              <a:spcBef>
                <a:spcPts val="0"/>
              </a:spcBef>
              <a:spcAft>
                <a:spcPts val="0"/>
              </a:spcAft>
              <a:buClr>
                <a:schemeClr val="dk2"/>
              </a:buClr>
              <a:buFont typeface="Sniglet"/>
              <a:buNone/>
              <a:defRPr b="0" i="0" sz="3000" u="none" cap="none" strike="noStrike">
                <a:solidFill>
                  <a:schemeClr val="dk2"/>
                </a:solidFill>
                <a:latin typeface="Sniglet"/>
                <a:ea typeface="Sniglet"/>
                <a:cs typeface="Sniglet"/>
                <a:sym typeface="Sniglet"/>
              </a:defRPr>
            </a:lvl5pPr>
            <a:lvl6pPr indent="0" lvl="5" marL="2286000" marR="0" rtl="0" algn="l">
              <a:lnSpc>
                <a:spcPct val="100000"/>
              </a:lnSpc>
              <a:spcBef>
                <a:spcPts val="0"/>
              </a:spcBef>
              <a:spcAft>
                <a:spcPts val="0"/>
              </a:spcAft>
              <a:buClr>
                <a:schemeClr val="dk2"/>
              </a:buClr>
              <a:buFont typeface="Sniglet"/>
              <a:buNone/>
              <a:defRPr b="0" i="0" sz="3000" u="none" cap="none" strike="noStrike">
                <a:solidFill>
                  <a:schemeClr val="dk2"/>
                </a:solidFill>
                <a:latin typeface="Sniglet"/>
                <a:ea typeface="Sniglet"/>
                <a:cs typeface="Sniglet"/>
                <a:sym typeface="Sniglet"/>
              </a:defRPr>
            </a:lvl6pPr>
            <a:lvl7pPr indent="0" lvl="6" marL="2743200" marR="0" rtl="0" algn="l">
              <a:lnSpc>
                <a:spcPct val="100000"/>
              </a:lnSpc>
              <a:spcBef>
                <a:spcPts val="0"/>
              </a:spcBef>
              <a:spcAft>
                <a:spcPts val="0"/>
              </a:spcAft>
              <a:buClr>
                <a:schemeClr val="dk2"/>
              </a:buClr>
              <a:buFont typeface="Sniglet"/>
              <a:buNone/>
              <a:defRPr b="0" i="0" sz="3000" u="none" cap="none" strike="noStrike">
                <a:solidFill>
                  <a:schemeClr val="dk2"/>
                </a:solidFill>
                <a:latin typeface="Sniglet"/>
                <a:ea typeface="Sniglet"/>
                <a:cs typeface="Sniglet"/>
                <a:sym typeface="Sniglet"/>
              </a:defRPr>
            </a:lvl7pPr>
            <a:lvl8pPr indent="0" lvl="7" marL="3200400" marR="0" rtl="0" algn="l">
              <a:lnSpc>
                <a:spcPct val="100000"/>
              </a:lnSpc>
              <a:spcBef>
                <a:spcPts val="0"/>
              </a:spcBef>
              <a:spcAft>
                <a:spcPts val="0"/>
              </a:spcAft>
              <a:buClr>
                <a:schemeClr val="dk2"/>
              </a:buClr>
              <a:buFont typeface="Sniglet"/>
              <a:buNone/>
              <a:defRPr b="0" i="0" sz="3000" u="none" cap="none" strike="noStrike">
                <a:solidFill>
                  <a:schemeClr val="dk2"/>
                </a:solidFill>
                <a:latin typeface="Sniglet"/>
                <a:ea typeface="Sniglet"/>
                <a:cs typeface="Sniglet"/>
                <a:sym typeface="Sniglet"/>
              </a:defRPr>
            </a:lvl8pPr>
            <a:lvl9pPr indent="0" lvl="8" marL="3657600" marR="0" rtl="0" algn="l">
              <a:lnSpc>
                <a:spcPct val="100000"/>
              </a:lnSpc>
              <a:spcBef>
                <a:spcPts val="0"/>
              </a:spcBef>
              <a:spcAft>
                <a:spcPts val="0"/>
              </a:spcAft>
              <a:buClr>
                <a:schemeClr val="dk2"/>
              </a:buClr>
              <a:buFont typeface="Sniglet"/>
              <a:buNone/>
              <a:defRPr b="0" i="0" sz="3000" u="none" cap="none" strike="noStrike">
                <a:solidFill>
                  <a:schemeClr val="dk2"/>
                </a:solidFill>
                <a:latin typeface="Sniglet"/>
                <a:ea typeface="Sniglet"/>
                <a:cs typeface="Sniglet"/>
                <a:sym typeface="Sniglet"/>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 2 columns">
    <p:spTree>
      <p:nvGrpSpPr>
        <p:cNvPr id="120" name="Shape 120"/>
        <p:cNvGrpSpPr/>
        <p:nvPr/>
      </p:nvGrpSpPr>
      <p:grpSpPr>
        <a:xfrm>
          <a:off x="0" y="0"/>
          <a:ext cx="0" cy="0"/>
          <a:chOff x="0" y="0"/>
          <a:chExt cx="0" cy="0"/>
        </a:xfrm>
      </p:grpSpPr>
      <p:sp>
        <p:nvSpPr>
          <p:cNvPr id="121" name="Shape 121"/>
          <p:cNvSpPr txBox="1"/>
          <p:nvPr>
            <p:ph type="title"/>
          </p:nvPr>
        </p:nvSpPr>
        <p:spPr>
          <a:xfrm>
            <a:off x="1049500" y="796175"/>
            <a:ext cx="7020900" cy="7503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2A95B7"/>
              </a:buClr>
              <a:buFont typeface="Patrick Hand SC"/>
              <a:buNone/>
              <a:defRPr b="1" i="0" sz="3000" u="none" cap="none" strike="noStrike">
                <a:solidFill>
                  <a:srgbClr val="2A95B7"/>
                </a:solidFill>
                <a:latin typeface="Patrick Hand SC"/>
                <a:ea typeface="Patrick Hand SC"/>
                <a:cs typeface="Patrick Hand SC"/>
                <a:sym typeface="Patrick Hand SC"/>
              </a:defRPr>
            </a:lvl1pPr>
            <a:lvl2pPr indent="0" lvl="1"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2pPr>
            <a:lvl3pPr indent="0" lvl="2"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3pPr>
            <a:lvl4pPr indent="0" lvl="3"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4pPr>
            <a:lvl5pPr indent="0" lvl="4"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5pPr>
            <a:lvl6pPr indent="0" lvl="5"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6pPr>
            <a:lvl7pPr indent="0" lvl="6"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7pPr>
            <a:lvl8pPr indent="0" lvl="7"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8pPr>
            <a:lvl9pPr indent="0" lvl="8"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9pPr>
          </a:lstStyle>
          <a:p/>
        </p:txBody>
      </p:sp>
      <p:sp>
        <p:nvSpPr>
          <p:cNvPr id="122" name="Shape 122"/>
          <p:cNvSpPr txBox="1"/>
          <p:nvPr>
            <p:ph idx="1" type="body"/>
          </p:nvPr>
        </p:nvSpPr>
        <p:spPr>
          <a:xfrm>
            <a:off x="1049500" y="1459650"/>
            <a:ext cx="3417900" cy="2750400"/>
          </a:xfrm>
          <a:prstGeom prst="rect">
            <a:avLst/>
          </a:prstGeom>
          <a:noFill/>
          <a:ln>
            <a:noFill/>
          </a:ln>
        </p:spPr>
        <p:txBody>
          <a:bodyPr anchorCtr="0" anchor="t" bIns="91425" lIns="91425" rIns="91425" tIns="91425"/>
          <a:lstStyle>
            <a:lvl1pPr indent="127000" lvl="0" marL="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1pPr>
            <a:lvl2pPr indent="127000" lvl="1" marL="4572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2pPr>
            <a:lvl3pPr indent="127000" lvl="2" marL="9144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3pPr>
            <a:lvl4pPr indent="127000" lvl="3" marL="13716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4pPr>
            <a:lvl5pPr indent="127000" lvl="4" marL="18288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5pPr>
            <a:lvl6pPr indent="127000" lvl="5" marL="22860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6pPr>
            <a:lvl7pPr indent="127000" lvl="6" marL="27432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7pPr>
            <a:lvl8pPr indent="127000" lvl="7" marL="3200400" marR="0" rtl="0" algn="l">
              <a:lnSpc>
                <a:spcPct val="100000"/>
              </a:lnSpc>
              <a:spcBef>
                <a:spcPts val="0"/>
              </a:spcBef>
              <a:spcAft>
                <a:spcPts val="0"/>
              </a:spcAft>
              <a:buClr>
                <a:srgbClr val="434343"/>
              </a:buClr>
              <a:buSzPct val="100000"/>
              <a:buFont typeface="Sniglet"/>
              <a:buChar char="+"/>
              <a:defRPr b="0" i="0" sz="2000" u="none" cap="none" strike="noStrike">
                <a:solidFill>
                  <a:srgbClr val="434343"/>
                </a:solidFill>
                <a:latin typeface="Sniglet"/>
                <a:ea typeface="Sniglet"/>
                <a:cs typeface="Sniglet"/>
                <a:sym typeface="Sniglet"/>
              </a:defRPr>
            </a:lvl8pPr>
            <a:lvl9pPr indent="127000" lvl="8" marL="3657600" marR="0" rtl="0" algn="l">
              <a:lnSpc>
                <a:spcPct val="100000"/>
              </a:lnSpc>
              <a:spcBef>
                <a:spcPts val="0"/>
              </a:spcBef>
              <a:spcAft>
                <a:spcPts val="0"/>
              </a:spcAft>
              <a:buClr>
                <a:srgbClr val="434343"/>
              </a:buClr>
              <a:buSzPct val="100000"/>
              <a:buFont typeface="Sniglet"/>
              <a:buChar char="+"/>
              <a:defRPr b="0" i="0" sz="2000" u="none" cap="none" strike="noStrike">
                <a:solidFill>
                  <a:srgbClr val="434343"/>
                </a:solidFill>
                <a:latin typeface="Sniglet"/>
                <a:ea typeface="Sniglet"/>
                <a:cs typeface="Sniglet"/>
                <a:sym typeface="Sniglet"/>
              </a:defRPr>
            </a:lvl9pPr>
          </a:lstStyle>
          <a:p/>
        </p:txBody>
      </p:sp>
      <p:sp>
        <p:nvSpPr>
          <p:cNvPr id="123" name="Shape 123"/>
          <p:cNvSpPr txBox="1"/>
          <p:nvPr>
            <p:ph idx="2" type="body"/>
          </p:nvPr>
        </p:nvSpPr>
        <p:spPr>
          <a:xfrm>
            <a:off x="4676723" y="1459650"/>
            <a:ext cx="3393600" cy="2750400"/>
          </a:xfrm>
          <a:prstGeom prst="rect">
            <a:avLst/>
          </a:prstGeom>
          <a:noFill/>
          <a:ln>
            <a:noFill/>
          </a:ln>
        </p:spPr>
        <p:txBody>
          <a:bodyPr anchorCtr="0" anchor="t" bIns="91425" lIns="91425" rIns="91425" tIns="91425"/>
          <a:lstStyle>
            <a:lvl1pPr indent="127000" lvl="0" marL="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1pPr>
            <a:lvl2pPr indent="127000" lvl="1" marL="4572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2pPr>
            <a:lvl3pPr indent="127000" lvl="2" marL="9144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3pPr>
            <a:lvl4pPr indent="127000" lvl="3" marL="13716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4pPr>
            <a:lvl5pPr indent="127000" lvl="4" marL="18288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5pPr>
            <a:lvl6pPr indent="127000" lvl="5" marL="22860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6pPr>
            <a:lvl7pPr indent="127000" lvl="6" marL="2743200" marR="0" rtl="0" algn="l">
              <a:lnSpc>
                <a:spcPct val="100000"/>
              </a:lnSpc>
              <a:spcBef>
                <a:spcPts val="0"/>
              </a:spcBef>
              <a:spcAft>
                <a:spcPts val="0"/>
              </a:spcAft>
              <a:buClr>
                <a:srgbClr val="2A95B7"/>
              </a:buClr>
              <a:buSzPct val="100000"/>
              <a:buFont typeface="Sniglet"/>
              <a:buChar char="+"/>
              <a:defRPr b="0" i="0" sz="2000" u="none" cap="none" strike="noStrike">
                <a:solidFill>
                  <a:srgbClr val="434343"/>
                </a:solidFill>
                <a:latin typeface="Sniglet"/>
                <a:ea typeface="Sniglet"/>
                <a:cs typeface="Sniglet"/>
                <a:sym typeface="Sniglet"/>
              </a:defRPr>
            </a:lvl7pPr>
            <a:lvl8pPr indent="127000" lvl="7" marL="3200400" marR="0" rtl="0" algn="l">
              <a:lnSpc>
                <a:spcPct val="100000"/>
              </a:lnSpc>
              <a:spcBef>
                <a:spcPts val="0"/>
              </a:spcBef>
              <a:spcAft>
                <a:spcPts val="0"/>
              </a:spcAft>
              <a:buClr>
                <a:srgbClr val="434343"/>
              </a:buClr>
              <a:buSzPct val="100000"/>
              <a:buFont typeface="Sniglet"/>
              <a:buChar char="+"/>
              <a:defRPr b="0" i="0" sz="2000" u="none" cap="none" strike="noStrike">
                <a:solidFill>
                  <a:srgbClr val="434343"/>
                </a:solidFill>
                <a:latin typeface="Sniglet"/>
                <a:ea typeface="Sniglet"/>
                <a:cs typeface="Sniglet"/>
                <a:sym typeface="Sniglet"/>
              </a:defRPr>
            </a:lvl8pPr>
            <a:lvl9pPr indent="127000" lvl="8" marL="3657600" marR="0" rtl="0" algn="l">
              <a:lnSpc>
                <a:spcPct val="100000"/>
              </a:lnSpc>
              <a:spcBef>
                <a:spcPts val="0"/>
              </a:spcBef>
              <a:spcAft>
                <a:spcPts val="0"/>
              </a:spcAft>
              <a:buClr>
                <a:srgbClr val="434343"/>
              </a:buClr>
              <a:buSzPct val="100000"/>
              <a:buFont typeface="Sniglet"/>
              <a:buChar char="+"/>
              <a:defRPr b="0" i="0" sz="2000" u="none" cap="none" strike="noStrike">
                <a:solidFill>
                  <a:srgbClr val="434343"/>
                </a:solidFill>
                <a:latin typeface="Sniglet"/>
                <a:ea typeface="Sniglet"/>
                <a:cs typeface="Sniglet"/>
                <a:sym typeface="Sniglet"/>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24" name="Shape 124"/>
        <p:cNvGrpSpPr/>
        <p:nvPr/>
      </p:nvGrpSpPr>
      <p:grpSpPr>
        <a:xfrm>
          <a:off x="0" y="0"/>
          <a:ext cx="0" cy="0"/>
          <a:chOff x="0" y="0"/>
          <a:chExt cx="0" cy="0"/>
        </a:xfrm>
      </p:grpSpPr>
      <p:sp>
        <p:nvSpPr>
          <p:cNvPr id="125" name="Shape 125"/>
          <p:cNvSpPr txBox="1"/>
          <p:nvPr>
            <p:ph type="title"/>
          </p:nvPr>
        </p:nvSpPr>
        <p:spPr>
          <a:xfrm>
            <a:off x="1049500" y="796175"/>
            <a:ext cx="7020900" cy="7503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2A95B7"/>
              </a:buClr>
              <a:buFont typeface="Patrick Hand SC"/>
              <a:buNone/>
              <a:defRPr b="1" i="0" sz="3000" u="none" cap="none" strike="noStrike">
                <a:solidFill>
                  <a:srgbClr val="2A95B7"/>
                </a:solidFill>
                <a:latin typeface="Patrick Hand SC"/>
                <a:ea typeface="Patrick Hand SC"/>
                <a:cs typeface="Patrick Hand SC"/>
                <a:sym typeface="Patrick Hand SC"/>
              </a:defRPr>
            </a:lvl1pPr>
            <a:lvl2pPr indent="0" lvl="1"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2pPr>
            <a:lvl3pPr indent="0" lvl="2"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3pPr>
            <a:lvl4pPr indent="0" lvl="3"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4pPr>
            <a:lvl5pPr indent="0" lvl="4"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5pPr>
            <a:lvl6pPr indent="0" lvl="5"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6pPr>
            <a:lvl7pPr indent="0" lvl="6"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7pPr>
            <a:lvl8pPr indent="0" lvl="7"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8pPr>
            <a:lvl9pPr indent="0" lvl="8"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26" name="Shape 126"/>
        <p:cNvGrpSpPr/>
        <p:nvPr/>
      </p:nvGrpSpPr>
      <p:grpSpPr>
        <a:xfrm>
          <a:off x="0" y="0"/>
          <a:ext cx="0" cy="0"/>
          <a:chOff x="0" y="0"/>
          <a:chExt cx="0" cy="0"/>
        </a:xfrm>
      </p:grpSpPr>
      <p:sp>
        <p:nvSpPr>
          <p:cNvPr id="127" name="Shape 127"/>
          <p:cNvSpPr txBox="1"/>
          <p:nvPr>
            <p:ph idx="1" type="body"/>
          </p:nvPr>
        </p:nvSpPr>
        <p:spPr>
          <a:xfrm>
            <a:off x="1604425" y="3720500"/>
            <a:ext cx="5935200" cy="519600"/>
          </a:xfrm>
          <a:prstGeom prst="rect">
            <a:avLst/>
          </a:prstGeom>
          <a:noFill/>
          <a:ln>
            <a:noFill/>
          </a:ln>
        </p:spPr>
        <p:txBody>
          <a:bodyPr anchorCtr="0" anchor="b" bIns="91425" lIns="91425" rIns="91425" tIns="91425"/>
          <a:lstStyle>
            <a:lvl1pPr indent="0" lvl="0" marL="0" marR="0" rtl="0" algn="ctr">
              <a:lnSpc>
                <a:spcPct val="100000"/>
              </a:lnSpc>
              <a:spcBef>
                <a:spcPts val="360"/>
              </a:spcBef>
              <a:spcAft>
                <a:spcPts val="0"/>
              </a:spcAft>
              <a:buClr>
                <a:srgbClr val="2A95B7"/>
              </a:buClr>
              <a:buFont typeface="Sniglet"/>
              <a:buNone/>
              <a:defRPr b="0" i="0" sz="1800" u="none" cap="none" strike="noStrike">
                <a:solidFill>
                  <a:srgbClr val="2A95B7"/>
                </a:solidFill>
                <a:latin typeface="Sniglet"/>
                <a:ea typeface="Sniglet"/>
                <a:cs typeface="Sniglet"/>
                <a:sym typeface="Sniglet"/>
              </a:defRPr>
            </a:lvl1pPr>
            <a:lvl2pPr indent="152400" lvl="1" marL="457200" marR="0" rtl="0" algn="l">
              <a:lnSpc>
                <a:spcPct val="100000"/>
              </a:lnSpc>
              <a:spcBef>
                <a:spcPts val="48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2pPr>
            <a:lvl3pPr indent="152400" lvl="2" marL="914400" marR="0" rtl="0" algn="l">
              <a:lnSpc>
                <a:spcPct val="100000"/>
              </a:lnSpc>
              <a:spcBef>
                <a:spcPts val="48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3pPr>
            <a:lvl4pPr indent="152400" lvl="3" marL="1371600" marR="0" rtl="0" algn="l">
              <a:lnSpc>
                <a:spcPct val="100000"/>
              </a:lnSpc>
              <a:spcBef>
                <a:spcPts val="36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4pPr>
            <a:lvl5pPr indent="152400" lvl="4" marL="1828800" marR="0" rtl="0" algn="l">
              <a:lnSpc>
                <a:spcPct val="100000"/>
              </a:lnSpc>
              <a:spcBef>
                <a:spcPts val="36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5pPr>
            <a:lvl6pPr indent="152400" lvl="5" marL="2286000" marR="0" rtl="0" algn="l">
              <a:lnSpc>
                <a:spcPct val="100000"/>
              </a:lnSpc>
              <a:spcBef>
                <a:spcPts val="36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6pPr>
            <a:lvl7pPr indent="152400" lvl="6" marL="2743200" marR="0" rtl="0" algn="l">
              <a:lnSpc>
                <a:spcPct val="100000"/>
              </a:lnSpc>
              <a:spcBef>
                <a:spcPts val="36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7pPr>
            <a:lvl8pPr indent="152400" lvl="7" marL="3200400" marR="0" rtl="0" algn="l">
              <a:lnSpc>
                <a:spcPct val="100000"/>
              </a:lnSpc>
              <a:spcBef>
                <a:spcPts val="360"/>
              </a:spcBef>
              <a:spcAft>
                <a:spcPts val="0"/>
              </a:spcAft>
              <a:buClr>
                <a:srgbClr val="434343"/>
              </a:buClr>
              <a:buSzPct val="100000"/>
              <a:buFont typeface="Sniglet"/>
              <a:buChar char="+"/>
              <a:defRPr b="0" i="0" sz="2400" u="none" cap="none" strike="noStrike">
                <a:solidFill>
                  <a:srgbClr val="434343"/>
                </a:solidFill>
                <a:latin typeface="Sniglet"/>
                <a:ea typeface="Sniglet"/>
                <a:cs typeface="Sniglet"/>
                <a:sym typeface="Sniglet"/>
              </a:defRPr>
            </a:lvl8pPr>
            <a:lvl9pPr indent="152400" lvl="8" marL="3657600" marR="0" rtl="0" algn="l">
              <a:lnSpc>
                <a:spcPct val="100000"/>
              </a:lnSpc>
              <a:spcBef>
                <a:spcPts val="360"/>
              </a:spcBef>
              <a:spcAft>
                <a:spcPts val="0"/>
              </a:spcAft>
              <a:buClr>
                <a:srgbClr val="434343"/>
              </a:buClr>
              <a:buSzPct val="100000"/>
              <a:buFont typeface="Sniglet"/>
              <a:buChar char="+"/>
              <a:defRPr b="0" i="0" sz="2400" u="none" cap="none" strike="noStrike">
                <a:solidFill>
                  <a:srgbClr val="434343"/>
                </a:solidFill>
                <a:latin typeface="Sniglet"/>
                <a:ea typeface="Sniglet"/>
                <a:cs typeface="Sniglet"/>
                <a:sym typeface="Sniglet"/>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Image">
    <p:bg>
      <p:bgPr>
        <a:solidFill>
          <a:srgbClr val="2A95B7"/>
        </a:solidFill>
      </p:bgPr>
    </p:bg>
    <p:spTree>
      <p:nvGrpSpPr>
        <p:cNvPr id="128" name="Shape 128"/>
        <p:cNvGrpSpPr/>
        <p:nvPr/>
      </p:nvGrpSpPr>
      <p:grpSpPr>
        <a:xfrm>
          <a:off x="0" y="0"/>
          <a:ext cx="0" cy="0"/>
          <a:chOff x="0" y="0"/>
          <a:chExt cx="0" cy="0"/>
        </a:xfrm>
      </p:grpSpPr>
      <p:pic>
        <p:nvPicPr>
          <p:cNvPr descr="scene_trans.png" id="129" name="Shape 129"/>
          <p:cNvPicPr preferRelativeResize="0"/>
          <p:nvPr/>
        </p:nvPicPr>
        <p:blipFill rotWithShape="1">
          <a:blip r:embed="rId2">
            <a:alphaModFix/>
          </a:blip>
          <a:srcRect b="0" l="0" r="0" t="0"/>
          <a:stretch/>
        </p:blipFill>
        <p:spPr>
          <a:xfrm>
            <a:off x="0" y="0"/>
            <a:ext cx="9144000" cy="51435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3.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2" Type="http://schemas.openxmlformats.org/officeDocument/2006/relationships/theme" Target="../theme/theme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1">
            <a:alphaModFix/>
          </a:blip>
          <a:stretch>
            <a:fillRect/>
          </a:stretch>
        </a:blipFill>
      </p:bgPr>
    </p:bg>
    <p:spTree>
      <p:nvGrpSpPr>
        <p:cNvPr id="81" name="Shape 81"/>
        <p:cNvGrpSpPr/>
        <p:nvPr/>
      </p:nvGrpSpPr>
      <p:grpSpPr>
        <a:xfrm>
          <a:off x="0" y="0"/>
          <a:ext cx="0" cy="0"/>
          <a:chOff x="0" y="0"/>
          <a:chExt cx="0" cy="0"/>
        </a:xfrm>
      </p:grpSpPr>
      <p:sp>
        <p:nvSpPr>
          <p:cNvPr id="82" name="Shape 82"/>
          <p:cNvSpPr txBox="1"/>
          <p:nvPr>
            <p:ph type="title"/>
          </p:nvPr>
        </p:nvSpPr>
        <p:spPr>
          <a:xfrm>
            <a:off x="1049500" y="796175"/>
            <a:ext cx="7020900" cy="750300"/>
          </a:xfrm>
          <a:prstGeom prst="rect">
            <a:avLst/>
          </a:prstGeom>
          <a:noFill/>
          <a:ln>
            <a:noFill/>
          </a:ln>
        </p:spPr>
        <p:txBody>
          <a:bodyPr anchorCtr="0" anchor="t" bIns="91425" lIns="91425" rIns="91425" tIns="91425"/>
          <a:lstStyle>
            <a:lvl1pPr lvl="0"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1pPr>
            <a:lvl2pPr lvl="1"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2pPr>
            <a:lvl3pPr lvl="2"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3pPr>
            <a:lvl4pPr lvl="3"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4pPr>
            <a:lvl5pPr lvl="4"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5pPr>
            <a:lvl6pPr lvl="5"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6pPr>
            <a:lvl7pPr lvl="6"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7pPr>
            <a:lvl8pPr lvl="7"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8pPr>
            <a:lvl9pPr lvl="8" rtl="0">
              <a:spcBef>
                <a:spcPts val="0"/>
              </a:spcBef>
              <a:buClr>
                <a:srgbClr val="2A95B7"/>
              </a:buClr>
              <a:buSzPct val="100000"/>
              <a:buFont typeface="Patrick Hand SC"/>
              <a:buNone/>
              <a:defRPr b="1" sz="3000">
                <a:solidFill>
                  <a:srgbClr val="2A95B7"/>
                </a:solidFill>
                <a:latin typeface="Patrick Hand SC"/>
                <a:ea typeface="Patrick Hand SC"/>
                <a:cs typeface="Patrick Hand SC"/>
                <a:sym typeface="Patrick Hand SC"/>
              </a:defRPr>
            </a:lvl9pPr>
          </a:lstStyle>
          <a:p/>
        </p:txBody>
      </p:sp>
      <p:sp>
        <p:nvSpPr>
          <p:cNvPr id="83" name="Shape 83"/>
          <p:cNvSpPr txBox="1"/>
          <p:nvPr>
            <p:ph idx="1" type="body"/>
          </p:nvPr>
        </p:nvSpPr>
        <p:spPr>
          <a:xfrm>
            <a:off x="1049500" y="1437425"/>
            <a:ext cx="7020900" cy="2706900"/>
          </a:xfrm>
          <a:prstGeom prst="rect">
            <a:avLst/>
          </a:prstGeom>
          <a:noFill/>
          <a:ln>
            <a:noFill/>
          </a:ln>
        </p:spPr>
        <p:txBody>
          <a:bodyPr anchorCtr="0" anchor="t" bIns="91425" lIns="91425" rIns="91425" tIns="91425"/>
          <a:lstStyle>
            <a:lvl1pPr lvl="0" rtl="0">
              <a:spcBef>
                <a:spcPts val="600"/>
              </a:spcBef>
              <a:buClr>
                <a:srgbClr val="2A95B7"/>
              </a:buClr>
              <a:buSzPct val="100000"/>
              <a:buFont typeface="Sniglet"/>
              <a:buChar char="+"/>
              <a:defRPr sz="2400">
                <a:solidFill>
                  <a:srgbClr val="434343"/>
                </a:solidFill>
                <a:latin typeface="Sniglet"/>
                <a:ea typeface="Sniglet"/>
                <a:cs typeface="Sniglet"/>
                <a:sym typeface="Sniglet"/>
              </a:defRPr>
            </a:lvl1pPr>
            <a:lvl2pPr lvl="1" rtl="0">
              <a:spcBef>
                <a:spcPts val="480"/>
              </a:spcBef>
              <a:buClr>
                <a:srgbClr val="2A95B7"/>
              </a:buClr>
              <a:buSzPct val="100000"/>
              <a:buFont typeface="Sniglet"/>
              <a:buChar char="+"/>
              <a:defRPr sz="2400">
                <a:solidFill>
                  <a:srgbClr val="434343"/>
                </a:solidFill>
                <a:latin typeface="Sniglet"/>
                <a:ea typeface="Sniglet"/>
                <a:cs typeface="Sniglet"/>
                <a:sym typeface="Sniglet"/>
              </a:defRPr>
            </a:lvl2pPr>
            <a:lvl3pPr lvl="2" rtl="0">
              <a:spcBef>
                <a:spcPts val="480"/>
              </a:spcBef>
              <a:buClr>
                <a:srgbClr val="2A95B7"/>
              </a:buClr>
              <a:buSzPct val="100000"/>
              <a:buFont typeface="Sniglet"/>
              <a:buChar char="+"/>
              <a:defRPr sz="2400">
                <a:solidFill>
                  <a:srgbClr val="434343"/>
                </a:solidFill>
                <a:latin typeface="Sniglet"/>
                <a:ea typeface="Sniglet"/>
                <a:cs typeface="Sniglet"/>
                <a:sym typeface="Sniglet"/>
              </a:defRPr>
            </a:lvl3pPr>
            <a:lvl4pPr lvl="3" rtl="0">
              <a:spcBef>
                <a:spcPts val="360"/>
              </a:spcBef>
              <a:buClr>
                <a:srgbClr val="2A95B7"/>
              </a:buClr>
              <a:buSzPct val="100000"/>
              <a:buFont typeface="Sniglet"/>
              <a:buChar char="+"/>
              <a:defRPr sz="2400">
                <a:solidFill>
                  <a:srgbClr val="434343"/>
                </a:solidFill>
                <a:latin typeface="Sniglet"/>
                <a:ea typeface="Sniglet"/>
                <a:cs typeface="Sniglet"/>
                <a:sym typeface="Sniglet"/>
              </a:defRPr>
            </a:lvl4pPr>
            <a:lvl5pPr lvl="4" rtl="0">
              <a:spcBef>
                <a:spcPts val="360"/>
              </a:spcBef>
              <a:buClr>
                <a:srgbClr val="2A95B7"/>
              </a:buClr>
              <a:buSzPct val="100000"/>
              <a:buFont typeface="Sniglet"/>
              <a:buChar char="+"/>
              <a:defRPr sz="2400">
                <a:solidFill>
                  <a:srgbClr val="434343"/>
                </a:solidFill>
                <a:latin typeface="Sniglet"/>
                <a:ea typeface="Sniglet"/>
                <a:cs typeface="Sniglet"/>
                <a:sym typeface="Sniglet"/>
              </a:defRPr>
            </a:lvl5pPr>
            <a:lvl6pPr lvl="5" rtl="0">
              <a:spcBef>
                <a:spcPts val="360"/>
              </a:spcBef>
              <a:buClr>
                <a:srgbClr val="2A95B7"/>
              </a:buClr>
              <a:buSzPct val="100000"/>
              <a:buFont typeface="Sniglet"/>
              <a:buChar char="+"/>
              <a:defRPr sz="2400">
                <a:solidFill>
                  <a:srgbClr val="434343"/>
                </a:solidFill>
                <a:latin typeface="Sniglet"/>
                <a:ea typeface="Sniglet"/>
                <a:cs typeface="Sniglet"/>
                <a:sym typeface="Sniglet"/>
              </a:defRPr>
            </a:lvl6pPr>
            <a:lvl7pPr lvl="6" rtl="0">
              <a:spcBef>
                <a:spcPts val="360"/>
              </a:spcBef>
              <a:buClr>
                <a:srgbClr val="2A95B7"/>
              </a:buClr>
              <a:buSzPct val="100000"/>
              <a:buFont typeface="Sniglet"/>
              <a:buChar char="+"/>
              <a:defRPr sz="2400">
                <a:solidFill>
                  <a:srgbClr val="434343"/>
                </a:solidFill>
                <a:latin typeface="Sniglet"/>
                <a:ea typeface="Sniglet"/>
                <a:cs typeface="Sniglet"/>
                <a:sym typeface="Sniglet"/>
              </a:defRPr>
            </a:lvl7pPr>
            <a:lvl8pPr lvl="7" rtl="0">
              <a:spcBef>
                <a:spcPts val="360"/>
              </a:spcBef>
              <a:buClr>
                <a:srgbClr val="434343"/>
              </a:buClr>
              <a:buSzPct val="100000"/>
              <a:buFont typeface="Sniglet"/>
              <a:buChar char="+"/>
              <a:defRPr sz="2400">
                <a:solidFill>
                  <a:srgbClr val="434343"/>
                </a:solidFill>
                <a:latin typeface="Sniglet"/>
                <a:ea typeface="Sniglet"/>
                <a:cs typeface="Sniglet"/>
                <a:sym typeface="Sniglet"/>
              </a:defRPr>
            </a:lvl8pPr>
            <a:lvl9pPr lvl="8" rtl="0">
              <a:spcBef>
                <a:spcPts val="360"/>
              </a:spcBef>
              <a:buClr>
                <a:srgbClr val="434343"/>
              </a:buClr>
              <a:buSzPct val="100000"/>
              <a:buFont typeface="Sniglet"/>
              <a:buChar char="+"/>
              <a:defRPr sz="2400">
                <a:solidFill>
                  <a:srgbClr val="434343"/>
                </a:solidFill>
                <a:latin typeface="Sniglet"/>
                <a:ea typeface="Sniglet"/>
                <a:cs typeface="Sniglet"/>
                <a:sym typeface="Sniglet"/>
              </a:defRPr>
            </a:lvl9pPr>
          </a:lstStyle>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111" name="Shape 111"/>
        <p:cNvGrpSpPr/>
        <p:nvPr/>
      </p:nvGrpSpPr>
      <p:grpSpPr>
        <a:xfrm>
          <a:off x="0" y="0"/>
          <a:ext cx="0" cy="0"/>
          <a:chOff x="0" y="0"/>
          <a:chExt cx="0" cy="0"/>
        </a:xfrm>
      </p:grpSpPr>
      <p:sp>
        <p:nvSpPr>
          <p:cNvPr id="112" name="Shape 112"/>
          <p:cNvSpPr txBox="1"/>
          <p:nvPr>
            <p:ph type="title"/>
          </p:nvPr>
        </p:nvSpPr>
        <p:spPr>
          <a:xfrm>
            <a:off x="1049500" y="796175"/>
            <a:ext cx="7020900" cy="7503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2A95B7"/>
              </a:buClr>
              <a:buFont typeface="Patrick Hand SC"/>
              <a:buNone/>
              <a:defRPr b="1" i="0" sz="3000" u="none" cap="none" strike="noStrike">
                <a:solidFill>
                  <a:srgbClr val="2A95B7"/>
                </a:solidFill>
                <a:latin typeface="Patrick Hand SC"/>
                <a:ea typeface="Patrick Hand SC"/>
                <a:cs typeface="Patrick Hand SC"/>
                <a:sym typeface="Patrick Hand SC"/>
              </a:defRPr>
            </a:lvl1pPr>
            <a:lvl2pPr indent="0" lvl="1"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2pPr>
            <a:lvl3pPr indent="0" lvl="2"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3pPr>
            <a:lvl4pPr indent="0" lvl="3"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4pPr>
            <a:lvl5pPr indent="0" lvl="4"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5pPr>
            <a:lvl6pPr indent="0" lvl="5"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6pPr>
            <a:lvl7pPr indent="0" lvl="6"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7pPr>
            <a:lvl8pPr indent="0" lvl="7"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8pPr>
            <a:lvl9pPr indent="0" lvl="8" rtl="0">
              <a:spcBef>
                <a:spcPts val="0"/>
              </a:spcBef>
              <a:buClr>
                <a:srgbClr val="2A95B7"/>
              </a:buClr>
              <a:buFont typeface="Patrick Hand SC"/>
              <a:buNone/>
              <a:defRPr b="1" sz="3000">
                <a:solidFill>
                  <a:srgbClr val="2A95B7"/>
                </a:solidFill>
                <a:latin typeface="Patrick Hand SC"/>
                <a:ea typeface="Patrick Hand SC"/>
                <a:cs typeface="Patrick Hand SC"/>
                <a:sym typeface="Patrick Hand SC"/>
              </a:defRPr>
            </a:lvl9pPr>
          </a:lstStyle>
          <a:p/>
        </p:txBody>
      </p:sp>
      <p:sp>
        <p:nvSpPr>
          <p:cNvPr id="113" name="Shape 113"/>
          <p:cNvSpPr txBox="1"/>
          <p:nvPr>
            <p:ph idx="1" type="body"/>
          </p:nvPr>
        </p:nvSpPr>
        <p:spPr>
          <a:xfrm>
            <a:off x="1049500" y="1437425"/>
            <a:ext cx="7020900" cy="2706900"/>
          </a:xfrm>
          <a:prstGeom prst="rect">
            <a:avLst/>
          </a:prstGeom>
          <a:noFill/>
          <a:ln>
            <a:noFill/>
          </a:ln>
        </p:spPr>
        <p:txBody>
          <a:bodyPr anchorCtr="0" anchor="t" bIns="91425" lIns="91425" rIns="91425" tIns="91425"/>
          <a:lstStyle>
            <a:lvl1pPr indent="152400" lvl="0" marL="0" marR="0" rtl="0" algn="l">
              <a:lnSpc>
                <a:spcPct val="100000"/>
              </a:lnSpc>
              <a:spcBef>
                <a:spcPts val="60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1pPr>
            <a:lvl2pPr indent="152400" lvl="1" marL="457200" marR="0" rtl="0" algn="l">
              <a:lnSpc>
                <a:spcPct val="100000"/>
              </a:lnSpc>
              <a:spcBef>
                <a:spcPts val="48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2pPr>
            <a:lvl3pPr indent="152400" lvl="2" marL="914400" marR="0" rtl="0" algn="l">
              <a:lnSpc>
                <a:spcPct val="100000"/>
              </a:lnSpc>
              <a:spcBef>
                <a:spcPts val="48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3pPr>
            <a:lvl4pPr indent="152400" lvl="3" marL="1371600" marR="0" rtl="0" algn="l">
              <a:lnSpc>
                <a:spcPct val="100000"/>
              </a:lnSpc>
              <a:spcBef>
                <a:spcPts val="36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4pPr>
            <a:lvl5pPr indent="152400" lvl="4" marL="1828800" marR="0" rtl="0" algn="l">
              <a:lnSpc>
                <a:spcPct val="100000"/>
              </a:lnSpc>
              <a:spcBef>
                <a:spcPts val="36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5pPr>
            <a:lvl6pPr indent="152400" lvl="5" marL="2286000" marR="0" rtl="0" algn="l">
              <a:lnSpc>
                <a:spcPct val="100000"/>
              </a:lnSpc>
              <a:spcBef>
                <a:spcPts val="36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6pPr>
            <a:lvl7pPr indent="152400" lvl="6" marL="2743200" marR="0" rtl="0" algn="l">
              <a:lnSpc>
                <a:spcPct val="100000"/>
              </a:lnSpc>
              <a:spcBef>
                <a:spcPts val="360"/>
              </a:spcBef>
              <a:spcAft>
                <a:spcPts val="0"/>
              </a:spcAft>
              <a:buClr>
                <a:srgbClr val="2A95B7"/>
              </a:buClr>
              <a:buSzPct val="100000"/>
              <a:buFont typeface="Sniglet"/>
              <a:buChar char="+"/>
              <a:defRPr b="0" i="0" sz="2400" u="none" cap="none" strike="noStrike">
                <a:solidFill>
                  <a:srgbClr val="434343"/>
                </a:solidFill>
                <a:latin typeface="Sniglet"/>
                <a:ea typeface="Sniglet"/>
                <a:cs typeface="Sniglet"/>
                <a:sym typeface="Sniglet"/>
              </a:defRPr>
            </a:lvl7pPr>
            <a:lvl8pPr indent="152400" lvl="7" marL="3200400" marR="0" rtl="0" algn="l">
              <a:lnSpc>
                <a:spcPct val="100000"/>
              </a:lnSpc>
              <a:spcBef>
                <a:spcPts val="360"/>
              </a:spcBef>
              <a:spcAft>
                <a:spcPts val="0"/>
              </a:spcAft>
              <a:buClr>
                <a:srgbClr val="434343"/>
              </a:buClr>
              <a:buSzPct val="100000"/>
              <a:buFont typeface="Sniglet"/>
              <a:buChar char="+"/>
              <a:defRPr b="0" i="0" sz="2400" u="none" cap="none" strike="noStrike">
                <a:solidFill>
                  <a:srgbClr val="434343"/>
                </a:solidFill>
                <a:latin typeface="Sniglet"/>
                <a:ea typeface="Sniglet"/>
                <a:cs typeface="Sniglet"/>
                <a:sym typeface="Sniglet"/>
              </a:defRPr>
            </a:lvl8pPr>
            <a:lvl9pPr indent="152400" lvl="8" marL="3657600" marR="0" rtl="0" algn="l">
              <a:lnSpc>
                <a:spcPct val="100000"/>
              </a:lnSpc>
              <a:spcBef>
                <a:spcPts val="360"/>
              </a:spcBef>
              <a:spcAft>
                <a:spcPts val="0"/>
              </a:spcAft>
              <a:buClr>
                <a:srgbClr val="434343"/>
              </a:buClr>
              <a:buSzPct val="100000"/>
              <a:buFont typeface="Sniglet"/>
              <a:buChar char="+"/>
              <a:defRPr b="0" i="0" sz="2400" u="none" cap="none" strike="noStrike">
                <a:solidFill>
                  <a:srgbClr val="434343"/>
                </a:solidFill>
                <a:latin typeface="Sniglet"/>
                <a:ea typeface="Sniglet"/>
                <a:cs typeface="Sniglet"/>
                <a:sym typeface="Sniglet"/>
              </a:defRPr>
            </a:lvl9pPr>
          </a:lstStyle>
          <a:p/>
        </p:txBody>
      </p:sp>
    </p:spTree>
  </p:cSld>
  <p:clrMap accent1="accent1" accent2="accent2" accent3="accent3" accent4="accent4" accent5="accent5" accent6="accent6" bg1="lt1" bg2="dk2" tx1="dk1" tx2="lt2" folHlink="folHlink" hlink="hlink"/>
  <p:sldLayoutIdLst>
    <p:sldLayoutId id="2147483669" r:id="rId2"/>
    <p:sldLayoutId id="2147483670" r:id="rId3"/>
    <p:sldLayoutId id="2147483671" r:id="rId4"/>
    <p:sldLayoutId id="2147483672" r:id="rId5"/>
    <p:sldLayoutId id="2147483673" r:id="rId6"/>
    <p:sldLayoutId id="214748367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 Id="rId3" Type="http://schemas.openxmlformats.org/officeDocument/2006/relationships/comments" Target="../comments/commen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4.xml"/><Relationship Id="rId3" Type="http://schemas.openxmlformats.org/officeDocument/2006/relationships/image" Target="../media/image0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0.xml"/><Relationship Id="rId3" Type="http://schemas.openxmlformats.org/officeDocument/2006/relationships/comments" Target="../comments/commen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8.xml"/><Relationship Id="rId3" Type="http://schemas.openxmlformats.org/officeDocument/2006/relationships/image" Target="../media/image0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1.xml"/><Relationship Id="rId3" Type="http://schemas.openxmlformats.org/officeDocument/2006/relationships/comments" Target="../comments/commen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 Id="rId3"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ctrTitle"/>
          </p:nvPr>
        </p:nvSpPr>
        <p:spPr>
          <a:xfrm>
            <a:off x="1779300" y="639825"/>
            <a:ext cx="5585400" cy="1347900"/>
          </a:xfrm>
          <a:prstGeom prst="rect">
            <a:avLst/>
          </a:prstGeom>
        </p:spPr>
        <p:txBody>
          <a:bodyPr anchorCtr="0" anchor="ctr" bIns="91425" lIns="91425" rIns="91425" tIns="91425">
            <a:noAutofit/>
          </a:bodyPr>
          <a:lstStyle/>
          <a:p>
            <a:pPr lvl="0" rtl="0" algn="ctr">
              <a:spcBef>
                <a:spcPts val="0"/>
              </a:spcBef>
              <a:buNone/>
            </a:pPr>
            <a:r>
              <a:rPr lang="en" u="sng"/>
              <a:t>PHP</a:t>
            </a:r>
          </a:p>
        </p:txBody>
      </p:sp>
      <p:sp>
        <p:nvSpPr>
          <p:cNvPr id="135" name="Shape 135"/>
          <p:cNvSpPr txBox="1"/>
          <p:nvPr/>
        </p:nvSpPr>
        <p:spPr>
          <a:xfrm>
            <a:off x="2012700" y="1807675"/>
            <a:ext cx="5118600" cy="2560200"/>
          </a:xfrm>
          <a:prstGeom prst="rect">
            <a:avLst/>
          </a:prstGeom>
          <a:noFill/>
          <a:ln>
            <a:noFill/>
          </a:ln>
        </p:spPr>
        <p:txBody>
          <a:bodyPr anchorCtr="0" anchor="t" bIns="91425" lIns="91425" rIns="91425" tIns="91425">
            <a:noAutofit/>
          </a:bodyPr>
          <a:lstStyle/>
          <a:p>
            <a:pPr lvl="0" rtl="0" algn="ctr">
              <a:spcBef>
                <a:spcPts val="0"/>
              </a:spcBef>
              <a:buNone/>
            </a:pPr>
            <a:r>
              <a:rPr lang="en" sz="2400">
                <a:solidFill>
                  <a:srgbClr val="434343"/>
                </a:solidFill>
                <a:latin typeface="Patrick Hand SC"/>
                <a:ea typeface="Patrick Hand SC"/>
                <a:cs typeface="Patrick Hand SC"/>
                <a:sym typeface="Patrick Hand SC"/>
              </a:rPr>
              <a:t>Angel R. Roman</a:t>
            </a:r>
          </a:p>
          <a:p>
            <a:pPr lvl="0" rtl="0" algn="ctr">
              <a:spcBef>
                <a:spcPts val="0"/>
              </a:spcBef>
              <a:buNone/>
            </a:pPr>
            <a:r>
              <a:rPr lang="en" sz="2400">
                <a:solidFill>
                  <a:srgbClr val="434343"/>
                </a:solidFill>
                <a:latin typeface="Patrick Hand SC"/>
                <a:ea typeface="Patrick Hand SC"/>
                <a:cs typeface="Patrick Hand SC"/>
                <a:sym typeface="Patrick Hand SC"/>
              </a:rPr>
              <a:t>Keyla Perez Velez</a:t>
            </a:r>
          </a:p>
          <a:p>
            <a:pPr lvl="0" rtl="0" algn="ctr">
              <a:spcBef>
                <a:spcPts val="0"/>
              </a:spcBef>
              <a:buNone/>
            </a:pPr>
            <a:r>
              <a:rPr lang="en" sz="2400">
                <a:solidFill>
                  <a:srgbClr val="434343"/>
                </a:solidFill>
                <a:latin typeface="Patrick Hand SC"/>
                <a:ea typeface="Patrick Hand SC"/>
                <a:cs typeface="Patrick Hand SC"/>
                <a:sym typeface="Patrick Hand SC"/>
              </a:rPr>
              <a:t>Michael Voss</a:t>
            </a:r>
          </a:p>
          <a:p>
            <a:pPr lvl="0" rtl="0" algn="ctr">
              <a:spcBef>
                <a:spcPts val="0"/>
              </a:spcBef>
              <a:buClr>
                <a:schemeClr val="dk1"/>
              </a:buClr>
              <a:buSzPct val="45833"/>
              <a:buFont typeface="Arial"/>
              <a:buNone/>
            </a:pPr>
            <a:r>
              <a:rPr lang="en" sz="2400">
                <a:solidFill>
                  <a:srgbClr val="434343"/>
                </a:solidFill>
                <a:latin typeface="Patrick Hand SC"/>
                <a:ea typeface="Patrick Hand SC"/>
                <a:cs typeface="Patrick Hand SC"/>
                <a:sym typeface="Patrick Hand SC"/>
              </a:rPr>
              <a:t>Julian Richen</a:t>
            </a:r>
          </a:p>
          <a:p>
            <a:pPr lvl="0" rtl="0" algn="ctr">
              <a:spcBef>
                <a:spcPts val="0"/>
              </a:spcBef>
              <a:buClr>
                <a:schemeClr val="dk1"/>
              </a:buClr>
              <a:buFont typeface="Arial"/>
              <a:buNone/>
            </a:pPr>
            <a:r>
              <a:t/>
            </a:r>
            <a:endParaRPr sz="2400">
              <a:solidFill>
                <a:srgbClr val="434343"/>
              </a:solidFill>
              <a:latin typeface="Patrick Hand SC"/>
              <a:ea typeface="Patrick Hand SC"/>
              <a:cs typeface="Patrick Hand SC"/>
              <a:sym typeface="Patrick Hand SC"/>
            </a:endParaRPr>
          </a:p>
          <a:p>
            <a:pPr lvl="0" rtl="0" algn="ctr">
              <a:spcBef>
                <a:spcPts val="0"/>
              </a:spcBef>
              <a:buClr>
                <a:schemeClr val="dk1"/>
              </a:buClr>
              <a:buSzPct val="45833"/>
              <a:buFont typeface="Arial"/>
              <a:buNone/>
            </a:pPr>
            <a:r>
              <a:rPr i="1" lang="en" sz="2400">
                <a:solidFill>
                  <a:srgbClr val="2A95B7"/>
                </a:solidFill>
                <a:latin typeface="Patrick Hand SC"/>
                <a:ea typeface="Patrick Hand SC"/>
                <a:cs typeface="Patrick Hand SC"/>
                <a:sym typeface="Patrick Hand SC"/>
              </a:rPr>
              <a:t>Group 12</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1049500" y="796175"/>
            <a:ext cx="7020900" cy="750300"/>
          </a:xfrm>
          <a:prstGeom prst="rect">
            <a:avLst/>
          </a:prstGeom>
        </p:spPr>
        <p:txBody>
          <a:bodyPr anchorCtr="0" anchor="t" bIns="91425" lIns="91425" rIns="91425" tIns="91425">
            <a:noAutofit/>
          </a:bodyPr>
          <a:lstStyle/>
          <a:p>
            <a:pPr lvl="0" rtl="0">
              <a:spcBef>
                <a:spcPts val="0"/>
              </a:spcBef>
              <a:buNone/>
            </a:pPr>
            <a:r>
              <a:rPr lang="en"/>
              <a:t>PHP 7 (2015)</a:t>
            </a:r>
          </a:p>
        </p:txBody>
      </p:sp>
      <p:sp>
        <p:nvSpPr>
          <p:cNvPr id="189" name="Shape 189"/>
          <p:cNvSpPr txBox="1"/>
          <p:nvPr>
            <p:ph idx="1" type="body"/>
          </p:nvPr>
        </p:nvSpPr>
        <p:spPr>
          <a:xfrm>
            <a:off x="1049500" y="1437425"/>
            <a:ext cx="7020900" cy="2706900"/>
          </a:xfrm>
          <a:prstGeom prst="rect">
            <a:avLst/>
          </a:prstGeom>
        </p:spPr>
        <p:txBody>
          <a:bodyPr anchorCtr="0" anchor="t" bIns="91425" lIns="91425" rIns="91425" tIns="91425">
            <a:noAutofit/>
          </a:bodyPr>
          <a:lstStyle/>
          <a:p>
            <a:pPr lvl="0" rtl="0">
              <a:spcBef>
                <a:spcPts val="0"/>
              </a:spcBef>
              <a:buNone/>
            </a:pPr>
            <a:r>
              <a:rPr lang="en"/>
              <a:t>Added “Zends Engine IIl” with numerous improvements and new features such as reduce memory usage, consistent 64-bit support, secure random number generator, return and scalar type declarations, anonymous classes, and zero cost asserts. (Side note: PhP7 is twice as fast as PhP5.6</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ph type="title"/>
          </p:nvPr>
        </p:nvSpPr>
        <p:spPr>
          <a:xfrm>
            <a:off x="1049500" y="796175"/>
            <a:ext cx="7020900" cy="750300"/>
          </a:xfrm>
          <a:prstGeom prst="rect">
            <a:avLst/>
          </a:prstGeom>
        </p:spPr>
        <p:txBody>
          <a:bodyPr anchorCtr="0" anchor="t" bIns="91425" lIns="91425" rIns="91425" tIns="91425">
            <a:noAutofit/>
          </a:bodyPr>
          <a:lstStyle/>
          <a:p>
            <a:pPr lvl="0" rtl="0">
              <a:spcBef>
                <a:spcPts val="0"/>
              </a:spcBef>
              <a:buNone/>
            </a:pPr>
            <a:r>
              <a:rPr lang="en"/>
              <a:t>Compatibility</a:t>
            </a:r>
          </a:p>
        </p:txBody>
      </p:sp>
      <p:sp>
        <p:nvSpPr>
          <p:cNvPr id="195" name="Shape 195"/>
          <p:cNvSpPr txBox="1"/>
          <p:nvPr>
            <p:ph idx="1" type="body"/>
          </p:nvPr>
        </p:nvSpPr>
        <p:spPr>
          <a:xfrm>
            <a:off x="1081850" y="1435525"/>
            <a:ext cx="2229300" cy="2847000"/>
          </a:xfrm>
          <a:prstGeom prst="rect">
            <a:avLst/>
          </a:prstGeom>
        </p:spPr>
        <p:txBody>
          <a:bodyPr anchorCtr="0" anchor="t" bIns="91425" lIns="91425" rIns="91425" tIns="91425">
            <a:noAutofit/>
          </a:bodyPr>
          <a:lstStyle/>
          <a:p>
            <a:pPr lvl="0" rtl="0">
              <a:spcBef>
                <a:spcPts val="0"/>
              </a:spcBef>
              <a:buNone/>
            </a:pPr>
            <a:r>
              <a:rPr b="1" lang="en"/>
              <a:t>Web Servers</a:t>
            </a:r>
          </a:p>
          <a:p>
            <a:pPr lvl="0" rtl="0">
              <a:spcBef>
                <a:spcPts val="0"/>
              </a:spcBef>
              <a:buNone/>
            </a:pPr>
            <a:r>
              <a:rPr lang="en"/>
              <a:t>Apache, NGINX, Microsoft IIS, Caudium, Netscape Enterprise Server</a:t>
            </a:r>
          </a:p>
        </p:txBody>
      </p:sp>
      <p:sp>
        <p:nvSpPr>
          <p:cNvPr id="196" name="Shape 196"/>
          <p:cNvSpPr txBox="1"/>
          <p:nvPr>
            <p:ph idx="2" type="body"/>
          </p:nvPr>
        </p:nvSpPr>
        <p:spPr>
          <a:xfrm>
            <a:off x="3425300" y="1435525"/>
            <a:ext cx="2229300" cy="2847000"/>
          </a:xfrm>
          <a:prstGeom prst="rect">
            <a:avLst/>
          </a:prstGeom>
        </p:spPr>
        <p:txBody>
          <a:bodyPr anchorCtr="0" anchor="t" bIns="91425" lIns="91425" rIns="91425" tIns="91425">
            <a:noAutofit/>
          </a:bodyPr>
          <a:lstStyle/>
          <a:p>
            <a:pPr lvl="0" rtl="0">
              <a:spcBef>
                <a:spcPts val="0"/>
              </a:spcBef>
              <a:buNone/>
            </a:pPr>
            <a:r>
              <a:rPr b="1" lang="en"/>
              <a:t>Operating Systems</a:t>
            </a:r>
          </a:p>
          <a:p>
            <a:pPr lvl="0" rtl="0">
              <a:spcBef>
                <a:spcPts val="0"/>
              </a:spcBef>
              <a:buNone/>
            </a:pPr>
            <a:r>
              <a:rPr lang="en"/>
              <a:t>UNIX, Mac OS X, Windows NT/98/2000/XP/2003</a:t>
            </a:r>
          </a:p>
        </p:txBody>
      </p:sp>
      <p:sp>
        <p:nvSpPr>
          <p:cNvPr id="197" name="Shape 197"/>
          <p:cNvSpPr txBox="1"/>
          <p:nvPr>
            <p:ph idx="3" type="body"/>
          </p:nvPr>
        </p:nvSpPr>
        <p:spPr>
          <a:xfrm>
            <a:off x="5768750" y="1435525"/>
            <a:ext cx="2229300" cy="2847000"/>
          </a:xfrm>
          <a:prstGeom prst="rect">
            <a:avLst/>
          </a:prstGeom>
        </p:spPr>
        <p:txBody>
          <a:bodyPr anchorCtr="0" anchor="t" bIns="91425" lIns="91425" rIns="91425" tIns="91425">
            <a:noAutofit/>
          </a:bodyPr>
          <a:lstStyle/>
          <a:p>
            <a:pPr lvl="0" rtl="0">
              <a:spcBef>
                <a:spcPts val="0"/>
              </a:spcBef>
              <a:buNone/>
            </a:pPr>
            <a:r>
              <a:rPr b="1" lang="en"/>
              <a:t>Databases</a:t>
            </a:r>
          </a:p>
          <a:p>
            <a:pPr lvl="0" rtl="0">
              <a:spcBef>
                <a:spcPts val="0"/>
              </a:spcBef>
              <a:buNone/>
            </a:pPr>
            <a:r>
              <a:rPr lang="en"/>
              <a:t>Adabas D, dBase, Empress, FilePro, Hyperwave, IBM DB2, Direct MS-SQL, MySQL, ODBC, Oracle, Ovrimos, PostgreSQL, SQLite, Solid, Sybase, Velocis, Unix dbm</a:t>
            </a:r>
          </a:p>
          <a:p>
            <a:pPr lvl="0" rt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idx="4294967295" type="ctrTitle"/>
          </p:nvPr>
        </p:nvSpPr>
        <p:spPr>
          <a:xfrm>
            <a:off x="685800" y="1354742"/>
            <a:ext cx="7772400" cy="1159800"/>
          </a:xfrm>
          <a:prstGeom prst="rect">
            <a:avLst/>
          </a:prstGeom>
        </p:spPr>
        <p:txBody>
          <a:bodyPr anchorCtr="0" anchor="t" bIns="91425" lIns="91425" rIns="91425" tIns="91425">
            <a:noAutofit/>
          </a:bodyPr>
          <a:lstStyle/>
          <a:p>
            <a:pPr lvl="0" rtl="0" algn="ctr">
              <a:spcBef>
                <a:spcPts val="0"/>
              </a:spcBef>
              <a:buNone/>
            </a:pPr>
            <a:r>
              <a:rPr lang="en" sz="9600"/>
              <a:t>244,000,000</a:t>
            </a:r>
          </a:p>
        </p:txBody>
      </p:sp>
      <p:sp>
        <p:nvSpPr>
          <p:cNvPr id="203" name="Shape 203"/>
          <p:cNvSpPr txBox="1"/>
          <p:nvPr>
            <p:ph idx="4294967295" type="subTitle"/>
          </p:nvPr>
        </p:nvSpPr>
        <p:spPr>
          <a:xfrm>
            <a:off x="685800" y="2611453"/>
            <a:ext cx="7772400" cy="784800"/>
          </a:xfrm>
          <a:prstGeom prst="rect">
            <a:avLst/>
          </a:prstGeom>
        </p:spPr>
        <p:txBody>
          <a:bodyPr anchorCtr="0" anchor="t" bIns="91425" lIns="91425" rIns="91425" tIns="91425">
            <a:noAutofit/>
          </a:bodyPr>
          <a:lstStyle/>
          <a:p>
            <a:pPr lvl="0" rtl="0" algn="ctr">
              <a:spcBef>
                <a:spcPts val="0"/>
              </a:spcBef>
              <a:buNone/>
            </a:pPr>
            <a:r>
              <a:rPr lang="en"/>
              <a:t>Websites have PHP installed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idx="4294967295" type="ctrTitle"/>
          </p:nvPr>
        </p:nvSpPr>
        <p:spPr>
          <a:xfrm>
            <a:off x="685800" y="1354742"/>
            <a:ext cx="7772400" cy="1159800"/>
          </a:xfrm>
          <a:prstGeom prst="rect">
            <a:avLst/>
          </a:prstGeom>
        </p:spPr>
        <p:txBody>
          <a:bodyPr anchorCtr="0" anchor="t" bIns="91425" lIns="91425" rIns="91425" tIns="91425">
            <a:noAutofit/>
          </a:bodyPr>
          <a:lstStyle/>
          <a:p>
            <a:pPr lvl="0" rtl="0" algn="ctr">
              <a:spcBef>
                <a:spcPts val="0"/>
              </a:spcBef>
              <a:buNone/>
            </a:pPr>
            <a:r>
              <a:rPr lang="en" sz="9600"/>
              <a:t>2,100,000</a:t>
            </a:r>
          </a:p>
        </p:txBody>
      </p:sp>
      <p:sp>
        <p:nvSpPr>
          <p:cNvPr id="209" name="Shape 209"/>
          <p:cNvSpPr txBox="1"/>
          <p:nvPr>
            <p:ph idx="4294967295" type="subTitle"/>
          </p:nvPr>
        </p:nvSpPr>
        <p:spPr>
          <a:xfrm>
            <a:off x="685800" y="2611453"/>
            <a:ext cx="7772400" cy="784800"/>
          </a:xfrm>
          <a:prstGeom prst="rect">
            <a:avLst/>
          </a:prstGeom>
        </p:spPr>
        <p:txBody>
          <a:bodyPr anchorCtr="0" anchor="t" bIns="91425" lIns="91425" rIns="91425" tIns="91425">
            <a:noAutofit/>
          </a:bodyPr>
          <a:lstStyle/>
          <a:p>
            <a:pPr lvl="0" rtl="0" algn="ctr">
              <a:spcBef>
                <a:spcPts val="0"/>
              </a:spcBef>
              <a:buNone/>
            </a:pPr>
            <a:r>
              <a:rPr lang="en"/>
              <a:t>Web Servers have PHP Installed</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3087150" y="769250"/>
            <a:ext cx="7020900" cy="750300"/>
          </a:xfrm>
          <a:prstGeom prst="rect">
            <a:avLst/>
          </a:prstGeom>
        </p:spPr>
        <p:txBody>
          <a:bodyPr anchorCtr="0" anchor="t" bIns="91425" lIns="91425" rIns="91425" tIns="91425">
            <a:noAutofit/>
          </a:bodyPr>
          <a:lstStyle/>
          <a:p>
            <a:pPr lvl="0" rtl="0">
              <a:spcBef>
                <a:spcPts val="0"/>
              </a:spcBef>
              <a:buNone/>
            </a:pPr>
            <a:r>
              <a:rPr lang="en"/>
              <a:t>Question!</a:t>
            </a:r>
          </a:p>
        </p:txBody>
      </p:sp>
      <p:pic>
        <p:nvPicPr>
          <p:cNvPr id="215" name="Shape 215"/>
          <p:cNvPicPr preferRelativeResize="0"/>
          <p:nvPr/>
        </p:nvPicPr>
        <p:blipFill>
          <a:blip r:embed="rId3">
            <a:alphaModFix/>
          </a:blip>
          <a:stretch>
            <a:fillRect/>
          </a:stretch>
        </p:blipFill>
        <p:spPr>
          <a:xfrm>
            <a:off x="2532850" y="1828300"/>
            <a:ext cx="2857500" cy="16002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ctrTitle"/>
          </p:nvPr>
        </p:nvSpPr>
        <p:spPr>
          <a:xfrm>
            <a:off x="1821550" y="1507150"/>
            <a:ext cx="5500800" cy="1159800"/>
          </a:xfrm>
          <a:prstGeom prst="rect">
            <a:avLst/>
          </a:prstGeom>
        </p:spPr>
        <p:txBody>
          <a:bodyPr anchorCtr="0" anchor="b" bIns="91425" lIns="91425" rIns="91425" tIns="91425">
            <a:noAutofit/>
          </a:bodyPr>
          <a:lstStyle/>
          <a:p>
            <a:pPr lvl="0">
              <a:spcBef>
                <a:spcPts val="0"/>
              </a:spcBef>
              <a:buNone/>
            </a:pPr>
            <a:r>
              <a:rPr lang="en"/>
              <a:t>Learn PHP*</a:t>
            </a:r>
          </a:p>
        </p:txBody>
      </p:sp>
      <p:sp>
        <p:nvSpPr>
          <p:cNvPr id="221" name="Shape 221"/>
          <p:cNvSpPr txBox="1"/>
          <p:nvPr>
            <p:ph idx="1" type="subTitle"/>
          </p:nvPr>
        </p:nvSpPr>
        <p:spPr>
          <a:xfrm>
            <a:off x="1821550" y="2535254"/>
            <a:ext cx="5500800" cy="784800"/>
          </a:xfrm>
          <a:prstGeom prst="rect">
            <a:avLst/>
          </a:prstGeom>
        </p:spPr>
        <p:txBody>
          <a:bodyPr anchorCtr="0" anchor="t" bIns="91425" lIns="91425" rIns="91425" tIns="91425">
            <a:noAutofit/>
          </a:bodyPr>
          <a:lstStyle/>
          <a:p>
            <a:pPr lvl="0">
              <a:spcBef>
                <a:spcPts val="0"/>
              </a:spcBef>
              <a:buClr>
                <a:srgbClr val="000000"/>
              </a:buClr>
              <a:buSzPct val="45833"/>
              <a:buFont typeface="Arial"/>
              <a:buNone/>
            </a:pPr>
            <a:r>
              <a:rPr lang="en"/>
              <a:t>In 2 minutes</a:t>
            </a:r>
          </a:p>
        </p:txBody>
      </p:sp>
      <p:sp>
        <p:nvSpPr>
          <p:cNvPr id="222" name="Shape 222"/>
          <p:cNvSpPr txBox="1"/>
          <p:nvPr>
            <p:ph idx="1" type="subTitle"/>
          </p:nvPr>
        </p:nvSpPr>
        <p:spPr>
          <a:xfrm>
            <a:off x="1821550" y="2979054"/>
            <a:ext cx="5500800" cy="784800"/>
          </a:xfrm>
          <a:prstGeom prst="rect">
            <a:avLst/>
          </a:prstGeom>
        </p:spPr>
        <p:txBody>
          <a:bodyPr anchorCtr="0" anchor="t" bIns="91425" lIns="91425" rIns="91425" tIns="91425">
            <a:noAutofit/>
          </a:bodyPr>
          <a:lstStyle/>
          <a:p>
            <a:pPr lvl="0" rtl="0">
              <a:spcBef>
                <a:spcPts val="0"/>
              </a:spcBef>
              <a:buNone/>
            </a:pPr>
            <a:r>
              <a:rPr i="1" lang="en" sz="1200"/>
              <a:t>*Basic run down, works best if you know another language already.</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idx="1" type="body"/>
          </p:nvPr>
        </p:nvSpPr>
        <p:spPr>
          <a:xfrm>
            <a:off x="1049500" y="1432775"/>
            <a:ext cx="7020900" cy="2574000"/>
          </a:xfrm>
          <a:prstGeom prst="rect">
            <a:avLst/>
          </a:prstGeom>
        </p:spPr>
        <p:txBody>
          <a:bodyPr anchorCtr="0" anchor="t" bIns="91425" lIns="91425" rIns="91425" tIns="91425">
            <a:noAutofit/>
          </a:bodyPr>
          <a:lstStyle/>
          <a:p>
            <a:pPr lvl="0" rtl="0">
              <a:spcBef>
                <a:spcPts val="0"/>
              </a:spcBef>
              <a:buNone/>
            </a:pPr>
            <a:r>
              <a:rPr lang="en" sz="1400">
                <a:solidFill>
                  <a:srgbClr val="3B3B3B"/>
                </a:solidFill>
                <a:latin typeface="Consolas"/>
                <a:ea typeface="Consolas"/>
                <a:cs typeface="Consolas"/>
                <a:sym typeface="Consolas"/>
              </a:rPr>
              <a:t>&lt;?php</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AF82D4"/>
                </a:solidFill>
                <a:latin typeface="Consolas"/>
                <a:ea typeface="Consolas"/>
                <a:cs typeface="Consolas"/>
                <a:sym typeface="Consolas"/>
              </a:rPr>
              <a:t>// php code</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?&gt;</a:t>
            </a:r>
          </a:p>
          <a:p>
            <a:pPr lvl="0">
              <a:spcBef>
                <a:spcPts val="0"/>
              </a:spcBef>
              <a:buNone/>
            </a:pPr>
            <a:r>
              <a:t/>
            </a:r>
            <a:endParaRPr sz="1400">
              <a:solidFill>
                <a:srgbClr val="3B3B3B"/>
              </a:solidFill>
              <a:latin typeface="Consolas"/>
              <a:ea typeface="Consolas"/>
              <a:cs typeface="Consolas"/>
              <a:sym typeface="Consolas"/>
            </a:endParaRPr>
          </a:p>
          <a:p>
            <a:pPr lvl="0" rtl="0">
              <a:spcBef>
                <a:spcPts val="0"/>
              </a:spcBef>
              <a:buNone/>
            </a:pPr>
            <a:r>
              <a:rPr lang="en" sz="1400">
                <a:solidFill>
                  <a:srgbClr val="3B3B3B"/>
                </a:solidFill>
                <a:latin typeface="Consolas"/>
                <a:ea typeface="Consolas"/>
                <a:cs typeface="Consolas"/>
                <a:sym typeface="Consolas"/>
              </a:rPr>
              <a:t>This won’t work:                   This will work:</a:t>
            </a:r>
          </a:p>
          <a:p>
            <a:pPr lvl="0" rtl="0">
              <a:spcBef>
                <a:spcPts val="0"/>
              </a:spcBef>
              <a:buNone/>
            </a:pPr>
            <a:r>
              <a:rPr lang="en" sz="1400">
                <a:solidFill>
                  <a:srgbClr val="3B3B3B"/>
                </a:solidFill>
                <a:latin typeface="Consolas"/>
                <a:ea typeface="Consolas"/>
                <a:cs typeface="Consolas"/>
                <a:sym typeface="Consolas"/>
              </a:rPr>
              <a:t>&lt;?php</a:t>
            </a:r>
            <a:r>
              <a:rPr lang="en" sz="1400">
                <a:solidFill>
                  <a:srgbClr val="AF82D4"/>
                </a:solidFill>
                <a:latin typeface="Consolas"/>
                <a:ea typeface="Consolas"/>
                <a:cs typeface="Consolas"/>
                <a:sym typeface="Consolas"/>
              </a:rPr>
              <a:t>//php code</a:t>
            </a:r>
            <a:r>
              <a:rPr lang="en" sz="1400">
                <a:solidFill>
                  <a:srgbClr val="3B3B3B"/>
                </a:solidFill>
                <a:latin typeface="Consolas"/>
                <a:ea typeface="Consolas"/>
                <a:cs typeface="Consolas"/>
                <a:sym typeface="Consolas"/>
              </a:rPr>
              <a:t>?&gt;                  &lt;?php </a:t>
            </a:r>
            <a:r>
              <a:rPr lang="en" sz="1400">
                <a:solidFill>
                  <a:srgbClr val="AF82D4"/>
                </a:solidFill>
                <a:latin typeface="Consolas"/>
                <a:ea typeface="Consolas"/>
                <a:cs typeface="Consolas"/>
                <a:sym typeface="Consolas"/>
              </a:rPr>
              <a:t>//php code </a:t>
            </a:r>
            <a:r>
              <a:rPr lang="en" sz="1400">
                <a:solidFill>
                  <a:srgbClr val="3B3B3B"/>
                </a:solidFill>
                <a:latin typeface="Consolas"/>
                <a:ea typeface="Consolas"/>
                <a:cs typeface="Consolas"/>
                <a:sym typeface="Consolas"/>
              </a:rPr>
              <a:t>?&gt;</a:t>
            </a:r>
          </a:p>
        </p:txBody>
      </p:sp>
      <p:sp>
        <p:nvSpPr>
          <p:cNvPr id="228" name="Shape 228"/>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PHP Tags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x="0" y="0"/>
          <a:ext cx="0" cy="0"/>
          <a:chOff x="0" y="0"/>
          <a:chExt cx="0" cy="0"/>
        </a:xfrm>
      </p:grpSpPr>
      <p:sp>
        <p:nvSpPr>
          <p:cNvPr id="233" name="Shape 233"/>
          <p:cNvSpPr txBox="1"/>
          <p:nvPr>
            <p:ph type="title"/>
          </p:nvPr>
        </p:nvSpPr>
        <p:spPr>
          <a:xfrm>
            <a:off x="1049500" y="796175"/>
            <a:ext cx="7020900" cy="750300"/>
          </a:xfrm>
          <a:prstGeom prst="rect">
            <a:avLst/>
          </a:prstGeom>
        </p:spPr>
        <p:txBody>
          <a:bodyPr anchorCtr="0" anchor="t" bIns="91425" lIns="91425" rIns="91425" tIns="91425">
            <a:noAutofit/>
          </a:bodyPr>
          <a:lstStyle/>
          <a:p>
            <a:pPr lvl="0">
              <a:spcBef>
                <a:spcPts val="0"/>
              </a:spcBef>
              <a:buNone/>
            </a:pPr>
            <a:r>
              <a:rPr lang="en"/>
              <a:t>Variables, Typing, &amp; printing</a:t>
            </a:r>
          </a:p>
        </p:txBody>
      </p:sp>
      <p:sp>
        <p:nvSpPr>
          <p:cNvPr id="234" name="Shape 234"/>
          <p:cNvSpPr txBox="1"/>
          <p:nvPr>
            <p:ph idx="1" type="body"/>
          </p:nvPr>
        </p:nvSpPr>
        <p:spPr>
          <a:xfrm>
            <a:off x="1049500" y="1459650"/>
            <a:ext cx="4131900" cy="2750400"/>
          </a:xfrm>
          <a:prstGeom prst="rect">
            <a:avLst/>
          </a:prstGeom>
        </p:spPr>
        <p:txBody>
          <a:bodyPr anchorCtr="0" anchor="t" bIns="91425" lIns="91425" rIns="91425" tIns="91425">
            <a:noAutofit/>
          </a:bodyPr>
          <a:lstStyle/>
          <a:p>
            <a:pPr indent="-317500" lvl="0" marL="457200">
              <a:spcBef>
                <a:spcPts val="0"/>
              </a:spcBef>
              <a:buSzPct val="100000"/>
            </a:pPr>
            <a:r>
              <a:rPr lang="en" sz="1400"/>
              <a:t>Variables start with $ sign</a:t>
            </a:r>
          </a:p>
          <a:p>
            <a:pPr indent="-317500" lvl="0" marL="457200" rtl="0">
              <a:spcBef>
                <a:spcPts val="0"/>
              </a:spcBef>
              <a:buSzPct val="100000"/>
            </a:pPr>
            <a:r>
              <a:rPr lang="en" sz="1400"/>
              <a:t>Typing is done automatically</a:t>
            </a:r>
          </a:p>
          <a:p>
            <a:pPr indent="-317500" lvl="0" marL="457200" rtl="0">
              <a:spcBef>
                <a:spcPts val="0"/>
              </a:spcBef>
              <a:buSzPct val="100000"/>
            </a:pPr>
            <a:r>
              <a:rPr lang="en" sz="1400"/>
              <a:t>Variables can switch between types</a:t>
            </a:r>
          </a:p>
          <a:p>
            <a:pPr indent="-317500" lvl="0" marL="457200" rtl="0">
              <a:spcBef>
                <a:spcPts val="0"/>
              </a:spcBef>
              <a:buSzPct val="100000"/>
            </a:pPr>
            <a:r>
              <a:rPr lang="en" sz="1400"/>
              <a:t>Printing does not need to be formated</a:t>
            </a:r>
          </a:p>
          <a:p>
            <a:pPr indent="-317500" lvl="0" marL="457200" rtl="0">
              <a:spcBef>
                <a:spcPts val="0"/>
              </a:spcBef>
              <a:buSzPct val="100000"/>
            </a:pPr>
            <a:r>
              <a:rPr lang="en" sz="1400"/>
              <a:t>Concatenation is done with periods</a:t>
            </a:r>
          </a:p>
          <a:p>
            <a:pPr indent="-317500" lvl="0" marL="457200" rtl="0">
              <a:spcBef>
                <a:spcPts val="0"/>
              </a:spcBef>
              <a:buSzPct val="100000"/>
            </a:pPr>
            <a:r>
              <a:rPr lang="en" sz="1400"/>
              <a:t>Double quotes display escaped characters</a:t>
            </a:r>
          </a:p>
          <a:p>
            <a:pPr indent="-317500" lvl="0" marL="457200" rtl="0">
              <a:spcBef>
                <a:spcPts val="0"/>
              </a:spcBef>
              <a:buSzPct val="100000"/>
            </a:pPr>
            <a:r>
              <a:rPr lang="en" sz="1400"/>
              <a:t>Single quotes almost always display message as-is</a:t>
            </a:r>
          </a:p>
        </p:txBody>
      </p:sp>
      <p:sp>
        <p:nvSpPr>
          <p:cNvPr id="235" name="Shape 235"/>
          <p:cNvSpPr txBox="1"/>
          <p:nvPr>
            <p:ph idx="2" type="body"/>
          </p:nvPr>
        </p:nvSpPr>
        <p:spPr>
          <a:xfrm>
            <a:off x="4802500" y="1459650"/>
            <a:ext cx="3267900" cy="2750400"/>
          </a:xfrm>
          <a:prstGeom prst="rect">
            <a:avLst/>
          </a:prstGeom>
        </p:spPr>
        <p:txBody>
          <a:bodyPr anchorCtr="0" anchor="t" bIns="91425" lIns="91425" rIns="91425" tIns="91425">
            <a:noAutofit/>
          </a:bodyPr>
          <a:lstStyle/>
          <a:p>
            <a:pPr indent="-317500" lvl="0" marL="457200" rtl="0">
              <a:spcBef>
                <a:spcPts val="0"/>
              </a:spcBef>
              <a:buSzPct val="100000"/>
            </a:pPr>
            <a:r>
              <a:rPr lang="en" sz="1400"/>
              <a:t>Types:</a:t>
            </a:r>
          </a:p>
          <a:p>
            <a:pPr indent="-317500" lvl="1" marL="914400" rtl="0">
              <a:spcBef>
                <a:spcPts val="0"/>
              </a:spcBef>
              <a:buSzPct val="100000"/>
            </a:pPr>
            <a:r>
              <a:rPr lang="en" sz="1400"/>
              <a:t>boolean/bool</a:t>
            </a:r>
          </a:p>
          <a:p>
            <a:pPr indent="-317500" lvl="1" marL="914400" rtl="0">
              <a:spcBef>
                <a:spcPts val="0"/>
              </a:spcBef>
              <a:buSzPct val="100000"/>
            </a:pPr>
            <a:r>
              <a:rPr lang="en" sz="1400"/>
              <a:t>integer/int</a:t>
            </a:r>
          </a:p>
          <a:p>
            <a:pPr indent="-317500" lvl="1" marL="914400" rtl="0">
              <a:spcBef>
                <a:spcPts val="0"/>
              </a:spcBef>
              <a:buSzPct val="100000"/>
            </a:pPr>
            <a:r>
              <a:rPr lang="en" sz="1400"/>
              <a:t>float/double</a:t>
            </a:r>
          </a:p>
          <a:p>
            <a:pPr indent="-317500" lvl="1" marL="914400" rtl="0">
              <a:spcBef>
                <a:spcPts val="0"/>
              </a:spcBef>
              <a:buSzPct val="100000"/>
            </a:pPr>
            <a:r>
              <a:rPr lang="en" sz="1400"/>
              <a:t>string</a:t>
            </a:r>
          </a:p>
          <a:p>
            <a:pPr indent="-317500" lvl="1" marL="914400" rtl="0">
              <a:spcBef>
                <a:spcPts val="0"/>
              </a:spcBef>
              <a:buSzPct val="100000"/>
            </a:pPr>
            <a:r>
              <a:rPr lang="en" sz="1400"/>
              <a:t>array</a:t>
            </a:r>
          </a:p>
          <a:p>
            <a:pPr indent="-317500" lvl="1" marL="914400" rtl="0">
              <a:spcBef>
                <a:spcPts val="0"/>
              </a:spcBef>
              <a:buSzPct val="100000"/>
            </a:pPr>
            <a:r>
              <a:rPr lang="en" sz="1400"/>
              <a:t>object</a:t>
            </a:r>
          </a:p>
          <a:p>
            <a:pPr indent="-317500" lvl="1" marL="914400" rtl="0">
              <a:spcBef>
                <a:spcPts val="0"/>
              </a:spcBef>
              <a:buSzPct val="100000"/>
            </a:pPr>
            <a:r>
              <a:rPr lang="en" sz="1400"/>
              <a:t>callable</a:t>
            </a:r>
          </a:p>
          <a:p>
            <a:pPr indent="-317500" lvl="1" marL="914400" rtl="0">
              <a:spcBef>
                <a:spcPts val="0"/>
              </a:spcBef>
              <a:buSzPct val="100000"/>
            </a:pPr>
            <a:r>
              <a:rPr lang="en" sz="1400"/>
              <a:t>null</a:t>
            </a:r>
          </a:p>
          <a:p>
            <a:pPr indent="-317500" lvl="1" marL="914400">
              <a:spcBef>
                <a:spcPts val="0"/>
              </a:spcBef>
              <a:buSzPct val="100000"/>
            </a:pPr>
            <a:r>
              <a:rPr lang="en" sz="1400"/>
              <a:t>resource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x="0" y="0"/>
          <a:ext cx="0" cy="0"/>
          <a:chOff x="0" y="0"/>
          <a:chExt cx="0" cy="0"/>
        </a:xfrm>
      </p:grpSpPr>
      <p:sp>
        <p:nvSpPr>
          <p:cNvPr id="240" name="Shape 240"/>
          <p:cNvSpPr txBox="1"/>
          <p:nvPr>
            <p:ph idx="1" type="body"/>
          </p:nvPr>
        </p:nvSpPr>
        <p:spPr>
          <a:xfrm>
            <a:off x="1049500" y="1432774"/>
            <a:ext cx="7020900" cy="2711400"/>
          </a:xfrm>
          <a:prstGeom prst="rect">
            <a:avLst/>
          </a:prstGeom>
        </p:spPr>
        <p:txBody>
          <a:bodyPr anchorCtr="0" anchor="t" bIns="91425" lIns="91425" rIns="91425" tIns="91425">
            <a:noAutofit/>
          </a:bodyPr>
          <a:lstStyle/>
          <a:p>
            <a:pPr lvl="0">
              <a:spcBef>
                <a:spcPts val="0"/>
              </a:spcBef>
              <a:buNone/>
            </a:pPr>
            <a:r>
              <a:rPr lang="en" sz="1400">
                <a:solidFill>
                  <a:srgbClr val="3B3B3B"/>
                </a:solidFill>
                <a:latin typeface="Consolas"/>
                <a:ea typeface="Consolas"/>
                <a:cs typeface="Consolas"/>
                <a:sym typeface="Consolas"/>
              </a:rPr>
              <a:t>&lt;?php</a:t>
            </a:r>
          </a:p>
          <a:p>
            <a:pPr lvl="0">
              <a:spcBef>
                <a:spcPts val="0"/>
              </a:spcBef>
              <a:buNone/>
            </a:pP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$exampleString</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"Hello World"</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$exampleInt</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10</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$exampleBool</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true</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p>
          <a:p>
            <a:pPr lvl="0">
              <a:spcBef>
                <a:spcPts val="0"/>
              </a:spcBef>
              <a:buNone/>
            </a:pP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"Hello World\n"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Hello World</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"String: "</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$exampleString</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String: Hello World</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"Int: </a:t>
            </a:r>
            <a:r>
              <a:rPr lang="en" sz="1400">
                <a:solidFill>
                  <a:srgbClr val="0053FF"/>
                </a:solidFill>
                <a:latin typeface="Consolas"/>
                <a:ea typeface="Consolas"/>
                <a:cs typeface="Consolas"/>
                <a:sym typeface="Consolas"/>
              </a:rPr>
              <a:t>$exampleInt</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Int: 10</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"Bool: {</a:t>
            </a:r>
            <a:r>
              <a:rPr lang="en" sz="1400">
                <a:solidFill>
                  <a:srgbClr val="0053FF"/>
                </a:solidFill>
                <a:latin typeface="Consolas"/>
                <a:ea typeface="Consolas"/>
                <a:cs typeface="Consolas"/>
                <a:sym typeface="Consolas"/>
              </a:rPr>
              <a:t>$exampleBool</a:t>
            </a:r>
            <a:r>
              <a:rPr lang="en" sz="1400">
                <a:solidFill>
                  <a:schemeClr val="dk2"/>
                </a:solidFill>
                <a:latin typeface="Consolas"/>
                <a:ea typeface="Consolas"/>
                <a:cs typeface="Consolas"/>
                <a:sym typeface="Consolas"/>
              </a:rPr>
              <a:t>}ish"</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Bool: 1ish</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'Fails: $exampleString'</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Fails: $exampleString</a:t>
            </a:r>
          </a:p>
          <a:p>
            <a:pPr lvl="0" rtl="0">
              <a:spcBef>
                <a:spcPts val="0"/>
              </a:spcBef>
              <a:buNone/>
            </a:pPr>
            <a:r>
              <a:t/>
            </a:r>
            <a:endParaRPr sz="1400">
              <a:solidFill>
                <a:srgbClr val="3B3B3B"/>
              </a:solidFill>
              <a:highlight>
                <a:srgbClr val="FFFFFF"/>
              </a:highlight>
              <a:latin typeface="Consolas"/>
              <a:ea typeface="Consolas"/>
              <a:cs typeface="Consolas"/>
              <a:sym typeface="Consolas"/>
            </a:endParaRPr>
          </a:p>
        </p:txBody>
      </p:sp>
      <p:sp>
        <p:nvSpPr>
          <p:cNvPr id="241" name="Shape 241"/>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Variables, printing, &amp; comments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ph idx="1" type="body"/>
          </p:nvPr>
        </p:nvSpPr>
        <p:spPr>
          <a:xfrm>
            <a:off x="1049500" y="1432774"/>
            <a:ext cx="7020900" cy="2711400"/>
          </a:xfrm>
          <a:prstGeom prst="rect">
            <a:avLst/>
          </a:prstGeom>
        </p:spPr>
        <p:txBody>
          <a:bodyPr anchorCtr="0" anchor="t" bIns="91425" lIns="91425" rIns="91425" tIns="91425">
            <a:noAutofit/>
          </a:bodyPr>
          <a:lstStyle/>
          <a:p>
            <a:pPr lvl="0" rtl="0">
              <a:spcBef>
                <a:spcPts val="0"/>
              </a:spcBef>
              <a:buNone/>
            </a:pPr>
            <a:r>
              <a:rPr lang="en" sz="1400">
                <a:solidFill>
                  <a:srgbClr val="3B3B3B"/>
                </a:solidFill>
                <a:latin typeface="Consolas"/>
                <a:ea typeface="Consolas"/>
                <a:cs typeface="Consolas"/>
                <a:sym typeface="Consolas"/>
              </a:rPr>
              <a:t>&lt;?php</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print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"My String\n"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My String</a:t>
            </a:r>
          </a:p>
        </p:txBody>
      </p:sp>
      <p:sp>
        <p:nvSpPr>
          <p:cNvPr id="247" name="Shape 247"/>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Clr>
                <a:schemeClr val="dk1"/>
              </a:buClr>
              <a:buSzPct val="36666"/>
              <a:buFont typeface="Arial"/>
              <a:buNone/>
            </a:pPr>
            <a:r>
              <a:rPr b="1" lang="en" sz="3000">
                <a:solidFill>
                  <a:srgbClr val="2A95B7"/>
                </a:solidFill>
                <a:latin typeface="Patrick Hand SC"/>
                <a:ea typeface="Patrick Hand SC"/>
                <a:cs typeface="Patrick Hand SC"/>
                <a:sym typeface="Patrick Hand SC"/>
              </a:rPr>
              <a:t>You can also use the print() function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1049500" y="796175"/>
            <a:ext cx="7020900" cy="750300"/>
          </a:xfrm>
          <a:prstGeom prst="rect">
            <a:avLst/>
          </a:prstGeom>
        </p:spPr>
        <p:txBody>
          <a:bodyPr anchorCtr="0" anchor="t" bIns="91425" lIns="91425" rIns="91425" tIns="91425">
            <a:noAutofit/>
          </a:bodyPr>
          <a:lstStyle/>
          <a:p>
            <a:pPr lvl="0">
              <a:spcBef>
                <a:spcPts val="0"/>
              </a:spcBef>
              <a:buNone/>
            </a:pPr>
            <a:r>
              <a:rPr lang="en"/>
              <a:t>Questions to be addressed</a:t>
            </a:r>
          </a:p>
        </p:txBody>
      </p:sp>
      <p:sp>
        <p:nvSpPr>
          <p:cNvPr id="141" name="Shape 141"/>
          <p:cNvSpPr txBox="1"/>
          <p:nvPr>
            <p:ph idx="1" type="body"/>
          </p:nvPr>
        </p:nvSpPr>
        <p:spPr>
          <a:xfrm>
            <a:off x="1049500" y="1437425"/>
            <a:ext cx="7020900" cy="2706900"/>
          </a:xfrm>
          <a:prstGeom prst="rect">
            <a:avLst/>
          </a:prstGeom>
        </p:spPr>
        <p:txBody>
          <a:bodyPr anchorCtr="0" anchor="t" bIns="91425" lIns="91425" rIns="91425" tIns="91425">
            <a:noAutofit/>
          </a:bodyPr>
          <a:lstStyle/>
          <a:p>
            <a:pPr indent="-228600" lvl="0" marL="457200" rtl="0">
              <a:spcBef>
                <a:spcPts val="0"/>
              </a:spcBef>
            </a:pPr>
            <a:r>
              <a:rPr lang="en"/>
              <a:t>History</a:t>
            </a:r>
          </a:p>
          <a:p>
            <a:pPr indent="-228600" lvl="0" marL="457200" rtl="0">
              <a:spcBef>
                <a:spcPts val="0"/>
              </a:spcBef>
            </a:pPr>
            <a:r>
              <a:rPr lang="en"/>
              <a:t>Development</a:t>
            </a:r>
          </a:p>
          <a:p>
            <a:pPr indent="-228600" lvl="0" marL="457200" rtl="0">
              <a:spcBef>
                <a:spcPts val="0"/>
              </a:spcBef>
            </a:pPr>
            <a:r>
              <a:rPr lang="en"/>
              <a:t>Versioning</a:t>
            </a:r>
          </a:p>
          <a:p>
            <a:pPr indent="-228600" lvl="0" marL="457200" rtl="0">
              <a:spcBef>
                <a:spcPts val="0"/>
              </a:spcBef>
            </a:pPr>
            <a:r>
              <a:rPr lang="en"/>
              <a:t>Compatibility</a:t>
            </a:r>
          </a:p>
          <a:p>
            <a:pPr indent="-228600" lvl="0" marL="457200">
              <a:spcBef>
                <a:spcPts val="0"/>
              </a:spcBef>
            </a:pPr>
            <a:r>
              <a:rPr lang="en"/>
              <a:t>Usage</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ph idx="1" type="body"/>
          </p:nvPr>
        </p:nvSpPr>
        <p:spPr>
          <a:xfrm>
            <a:off x="1049500" y="1432774"/>
            <a:ext cx="7020900" cy="2711400"/>
          </a:xfrm>
          <a:prstGeom prst="rect">
            <a:avLst/>
          </a:prstGeom>
        </p:spPr>
        <p:txBody>
          <a:bodyPr anchorCtr="0" anchor="t" bIns="91425" lIns="91425" rIns="91425" tIns="91425">
            <a:noAutofit/>
          </a:bodyPr>
          <a:lstStyle/>
          <a:p>
            <a:pPr lvl="0" rtl="0">
              <a:spcBef>
                <a:spcPts val="0"/>
              </a:spcBef>
              <a:buNone/>
            </a:pPr>
            <a:r>
              <a:rPr lang="en" sz="1400">
                <a:solidFill>
                  <a:srgbClr val="3B3B3B"/>
                </a:solidFill>
                <a:latin typeface="Consolas"/>
                <a:ea typeface="Consolas"/>
                <a:cs typeface="Consolas"/>
                <a:sym typeface="Consolas"/>
              </a:rPr>
              <a:t>&lt;?php</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006699"/>
                </a:solidFill>
                <a:latin typeface="Consolas"/>
                <a:ea typeface="Consolas"/>
                <a:cs typeface="Consolas"/>
                <a:sym typeface="Consolas"/>
              </a:rPr>
              <a:t>die</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"Critical failure, abort!\n"</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AF82D4"/>
                </a:solidFill>
                <a:latin typeface="Consolas"/>
                <a:ea typeface="Consolas"/>
                <a:cs typeface="Consolas"/>
                <a:sym typeface="Consolas"/>
              </a:rPr>
              <a:t>// or..</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006699"/>
                </a:solidFill>
                <a:latin typeface="Consolas"/>
                <a:ea typeface="Consolas"/>
                <a:cs typeface="Consolas"/>
                <a:sym typeface="Consolas"/>
              </a:rPr>
              <a:t>exit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1</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Error code or string</a:t>
            </a:r>
          </a:p>
        </p:txBody>
      </p:sp>
      <p:sp>
        <p:nvSpPr>
          <p:cNvPr id="253" name="Shape 253"/>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Add die() to kill the script and print string</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txBox="1"/>
          <p:nvPr>
            <p:ph idx="1" type="body"/>
          </p:nvPr>
        </p:nvSpPr>
        <p:spPr>
          <a:xfrm>
            <a:off x="1049500" y="1432774"/>
            <a:ext cx="7020900" cy="2711400"/>
          </a:xfrm>
          <a:prstGeom prst="rect">
            <a:avLst/>
          </a:prstGeom>
        </p:spPr>
        <p:txBody>
          <a:bodyPr anchorCtr="0" anchor="t" bIns="91425" lIns="91425" rIns="91425" tIns="91425">
            <a:noAutofit/>
          </a:bodyPr>
          <a:lstStyle/>
          <a:p>
            <a:pPr lvl="0" rtl="0">
              <a:spcBef>
                <a:spcPts val="0"/>
              </a:spcBef>
              <a:buNone/>
            </a:pPr>
            <a:r>
              <a:rPr lang="en" sz="1400">
                <a:solidFill>
                  <a:srgbClr val="3B3B3B"/>
                </a:solidFill>
                <a:latin typeface="Consolas"/>
                <a:ea typeface="Consolas"/>
                <a:cs typeface="Consolas"/>
                <a:sym typeface="Consolas"/>
              </a:rPr>
              <a:t>&lt;?php</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define</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'A_DEFINE_MSG'</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'Hello World'</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A_DEFINE_MSG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AF82D4"/>
                </a:solidFill>
                <a:latin typeface="Consolas"/>
                <a:ea typeface="Consolas"/>
                <a:cs typeface="Consolas"/>
                <a:sym typeface="Consolas"/>
              </a:rPr>
              <a:t>// or...</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rgbClr val="45AE34"/>
                </a:solidFill>
                <a:latin typeface="Consolas"/>
                <a:ea typeface="Consolas"/>
                <a:cs typeface="Consolas"/>
                <a:sym typeface="Consolas"/>
              </a:rPr>
              <a:t>constant </a:t>
            </a:r>
            <a:r>
              <a:rPr lang="en" sz="1400">
                <a:solidFill>
                  <a:srgbClr val="3B3B3B"/>
                </a:solidFill>
                <a:latin typeface="Consolas"/>
                <a:ea typeface="Consolas"/>
                <a:cs typeface="Consolas"/>
                <a:sym typeface="Consolas"/>
              </a:rPr>
              <a:t>(</a:t>
            </a:r>
            <a:r>
              <a:rPr lang="en" sz="1400">
                <a:solidFill>
                  <a:schemeClr val="dk2"/>
                </a:solidFill>
                <a:latin typeface="Consolas"/>
                <a:ea typeface="Consolas"/>
                <a:cs typeface="Consolas"/>
                <a:sym typeface="Consolas"/>
              </a:rPr>
              <a:t>"A_DEFINE_MSG"</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a:t>
            </a:r>
          </a:p>
        </p:txBody>
      </p:sp>
      <p:sp>
        <p:nvSpPr>
          <p:cNvPr id="259" name="Shape 259"/>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Constants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ph idx="1" type="body"/>
          </p:nvPr>
        </p:nvSpPr>
        <p:spPr>
          <a:xfrm>
            <a:off x="1049500" y="1432774"/>
            <a:ext cx="7020900" cy="2711400"/>
          </a:xfrm>
          <a:prstGeom prst="rect">
            <a:avLst/>
          </a:prstGeom>
        </p:spPr>
        <p:txBody>
          <a:bodyPr anchorCtr="0" anchor="t" bIns="91425" lIns="91425" rIns="91425" tIns="91425">
            <a:noAutofit/>
          </a:bodyPr>
          <a:lstStyle/>
          <a:p>
            <a:pPr lvl="0" rtl="0">
              <a:spcBef>
                <a:spcPts val="0"/>
              </a:spcBef>
              <a:buNone/>
            </a:pPr>
            <a:r>
              <a:rPr lang="en" sz="1400">
                <a:solidFill>
                  <a:srgbClr val="3B3B3B"/>
                </a:solidFill>
                <a:latin typeface="Consolas"/>
                <a:ea typeface="Consolas"/>
                <a:cs typeface="Consolas"/>
                <a:sym typeface="Consolas"/>
              </a:rPr>
              <a:t>&lt;?php</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$example</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"I'm a string!"</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a:t>
            </a:r>
            <a:r>
              <a:rPr lang="en" sz="1400">
                <a:solidFill>
                  <a:srgbClr val="0053FF"/>
                </a:solidFill>
                <a:latin typeface="Consolas"/>
                <a:ea typeface="Consolas"/>
                <a:cs typeface="Consolas"/>
                <a:sym typeface="Consolas"/>
              </a:rPr>
              <a:t>$example</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I'm a string!</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$example</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52</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a:t>
            </a:r>
            <a:r>
              <a:rPr lang="en" sz="1400">
                <a:solidFill>
                  <a:srgbClr val="0053FF"/>
                </a:solidFill>
                <a:latin typeface="Consolas"/>
                <a:ea typeface="Consolas"/>
                <a:cs typeface="Consolas"/>
                <a:sym typeface="Consolas"/>
              </a:rPr>
              <a:t>$example</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52</a:t>
            </a:r>
          </a:p>
        </p:txBody>
      </p:sp>
      <p:sp>
        <p:nvSpPr>
          <p:cNvPr id="265" name="Shape 265"/>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Types are not enforced</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txBox="1"/>
          <p:nvPr>
            <p:ph idx="1" type="body"/>
          </p:nvPr>
        </p:nvSpPr>
        <p:spPr>
          <a:xfrm>
            <a:off x="1049500" y="1432775"/>
            <a:ext cx="2720400" cy="2711400"/>
          </a:xfrm>
          <a:prstGeom prst="rect">
            <a:avLst/>
          </a:prstGeom>
        </p:spPr>
        <p:txBody>
          <a:bodyPr anchorCtr="0" anchor="t" bIns="91425" lIns="91425" rIns="91425" tIns="91425">
            <a:noAutofit/>
          </a:bodyPr>
          <a:lstStyle/>
          <a:p>
            <a:pPr lvl="0">
              <a:spcBef>
                <a:spcPts val="0"/>
              </a:spcBef>
              <a:buNone/>
            </a:pPr>
            <a:r>
              <a:rPr lang="en" sz="1400">
                <a:solidFill>
                  <a:srgbClr val="3B3B3B"/>
                </a:solidFill>
                <a:latin typeface="Consolas"/>
                <a:ea typeface="Consolas"/>
                <a:cs typeface="Consolas"/>
                <a:sym typeface="Consolas"/>
              </a:rPr>
              <a:t>&lt;?php</a:t>
            </a:r>
          </a:p>
          <a:p>
            <a:pPr lvl="0" rtl="0">
              <a:spcBef>
                <a:spcPts val="0"/>
              </a:spcBef>
              <a:buNone/>
            </a:pP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$a</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false</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&amp;&amp;</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true</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$b</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true</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false</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$c</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false</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and</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false</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$d</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true</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or</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false</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rgbClr val="FF5600"/>
                </a:solidFill>
                <a:latin typeface="Consolas"/>
                <a:ea typeface="Consolas"/>
                <a:cs typeface="Consolas"/>
                <a:sym typeface="Consolas"/>
              </a:rPr>
              <a:t>int</a:t>
            </a:r>
            <a:r>
              <a:rPr lang="en" sz="1400">
                <a:solidFill>
                  <a:srgbClr val="3B3B3B"/>
                </a:solidFill>
                <a:latin typeface="Consolas"/>
                <a:ea typeface="Consolas"/>
                <a:cs typeface="Consolas"/>
                <a:sym typeface="Consolas"/>
              </a:rPr>
              <a:t>)</a:t>
            </a:r>
            <a:r>
              <a:rPr lang="en" sz="1400">
                <a:solidFill>
                  <a:srgbClr val="0053FF"/>
                </a:solidFill>
                <a:latin typeface="Consolas"/>
                <a:ea typeface="Consolas"/>
                <a:cs typeface="Consolas"/>
                <a:sym typeface="Consolas"/>
              </a:rPr>
              <a:t>$a</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0</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rgbClr val="FF5600"/>
                </a:solidFill>
                <a:latin typeface="Consolas"/>
                <a:ea typeface="Consolas"/>
                <a:cs typeface="Consolas"/>
                <a:sym typeface="Consolas"/>
              </a:rPr>
              <a:t>int</a:t>
            </a:r>
            <a:r>
              <a:rPr lang="en" sz="1400">
                <a:solidFill>
                  <a:srgbClr val="3B3B3B"/>
                </a:solidFill>
                <a:latin typeface="Consolas"/>
                <a:ea typeface="Consolas"/>
                <a:cs typeface="Consolas"/>
                <a:sym typeface="Consolas"/>
              </a:rPr>
              <a:t>)</a:t>
            </a:r>
            <a:r>
              <a:rPr lang="en" sz="1400">
                <a:solidFill>
                  <a:srgbClr val="0053FF"/>
                </a:solidFill>
                <a:latin typeface="Consolas"/>
                <a:ea typeface="Consolas"/>
                <a:cs typeface="Consolas"/>
                <a:sym typeface="Consolas"/>
              </a:rPr>
              <a:t>$b</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1</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rgbClr val="FF5600"/>
                </a:solidFill>
                <a:latin typeface="Consolas"/>
                <a:ea typeface="Consolas"/>
                <a:cs typeface="Consolas"/>
                <a:sym typeface="Consolas"/>
              </a:rPr>
              <a:t>int</a:t>
            </a:r>
            <a:r>
              <a:rPr lang="en" sz="1400">
                <a:solidFill>
                  <a:srgbClr val="3B3B3B"/>
                </a:solidFill>
                <a:latin typeface="Consolas"/>
                <a:ea typeface="Consolas"/>
                <a:cs typeface="Consolas"/>
                <a:sym typeface="Consolas"/>
              </a:rPr>
              <a:t>)</a:t>
            </a:r>
            <a:r>
              <a:rPr lang="en" sz="1400">
                <a:solidFill>
                  <a:srgbClr val="0053FF"/>
                </a:solidFill>
                <a:latin typeface="Consolas"/>
                <a:ea typeface="Consolas"/>
                <a:cs typeface="Consolas"/>
                <a:sym typeface="Consolas"/>
              </a:rPr>
              <a:t>$c</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0</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rgbClr val="FF5600"/>
                </a:solidFill>
                <a:latin typeface="Consolas"/>
                <a:ea typeface="Consolas"/>
                <a:cs typeface="Consolas"/>
                <a:sym typeface="Consolas"/>
              </a:rPr>
              <a:t>int</a:t>
            </a:r>
            <a:r>
              <a:rPr lang="en" sz="1400">
                <a:solidFill>
                  <a:srgbClr val="3B3B3B"/>
                </a:solidFill>
                <a:latin typeface="Consolas"/>
                <a:ea typeface="Consolas"/>
                <a:cs typeface="Consolas"/>
                <a:sym typeface="Consolas"/>
              </a:rPr>
              <a:t>)</a:t>
            </a:r>
            <a:r>
              <a:rPr lang="en" sz="1400">
                <a:solidFill>
                  <a:srgbClr val="0053FF"/>
                </a:solidFill>
                <a:latin typeface="Consolas"/>
                <a:ea typeface="Consolas"/>
                <a:cs typeface="Consolas"/>
                <a:sym typeface="Consolas"/>
              </a:rPr>
              <a:t>$d</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1</a:t>
            </a:r>
          </a:p>
        </p:txBody>
      </p:sp>
      <p:sp>
        <p:nvSpPr>
          <p:cNvPr id="271" name="Shape 271"/>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Operators &amp; examples of casting</a:t>
            </a:r>
          </a:p>
        </p:txBody>
      </p:sp>
      <p:sp>
        <p:nvSpPr>
          <p:cNvPr id="272" name="Shape 272"/>
          <p:cNvSpPr txBox="1"/>
          <p:nvPr>
            <p:ph idx="1" type="body"/>
          </p:nvPr>
        </p:nvSpPr>
        <p:spPr>
          <a:xfrm>
            <a:off x="3769900" y="1432775"/>
            <a:ext cx="4300500" cy="2711400"/>
          </a:xfrm>
          <a:prstGeom prst="rect">
            <a:avLst/>
          </a:prstGeom>
        </p:spPr>
        <p:txBody>
          <a:bodyPr anchorCtr="0" anchor="t" bIns="91425" lIns="91425" rIns="91425" tIns="91425">
            <a:noAutofit/>
          </a:bodyPr>
          <a:lstStyle/>
          <a:p>
            <a:pPr lvl="0">
              <a:spcBef>
                <a:spcPts val="0"/>
              </a:spcBef>
              <a:buNone/>
            </a:pPr>
            <a:r>
              <a:rPr lang="en" sz="1400">
                <a:solidFill>
                  <a:srgbClr val="3B3B3B"/>
                </a:solidFill>
                <a:latin typeface="Consolas"/>
                <a:ea typeface="Consolas"/>
                <a:cs typeface="Consolas"/>
                <a:sym typeface="Consolas"/>
              </a:rPr>
              <a:t>&lt;?php</a:t>
            </a:r>
          </a:p>
          <a:p>
            <a:pPr lvl="0" rtl="0">
              <a:spcBef>
                <a:spcPts val="0"/>
              </a:spcBef>
              <a:buNone/>
            </a:pP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$add</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2</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2</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$sub</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8</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5</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$div</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8</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2</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$mlt</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9</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9</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"2 + 2 = {</a:t>
            </a:r>
            <a:r>
              <a:rPr lang="en" sz="1400">
                <a:solidFill>
                  <a:srgbClr val="0053FF"/>
                </a:solidFill>
                <a:latin typeface="Consolas"/>
                <a:ea typeface="Consolas"/>
                <a:cs typeface="Consolas"/>
                <a:sym typeface="Consolas"/>
              </a:rPr>
              <a:t>$add</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2 + 2 = 4</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"8 - 5 = {</a:t>
            </a:r>
            <a:r>
              <a:rPr lang="en" sz="1400">
                <a:solidFill>
                  <a:srgbClr val="0053FF"/>
                </a:solidFill>
                <a:latin typeface="Consolas"/>
                <a:ea typeface="Consolas"/>
                <a:cs typeface="Consolas"/>
                <a:sym typeface="Consolas"/>
              </a:rPr>
              <a:t>$sub</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8 - 5 = 3</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"8 / 2 = {</a:t>
            </a:r>
            <a:r>
              <a:rPr lang="en" sz="1400">
                <a:solidFill>
                  <a:srgbClr val="0053FF"/>
                </a:solidFill>
                <a:latin typeface="Consolas"/>
                <a:ea typeface="Consolas"/>
                <a:cs typeface="Consolas"/>
                <a:sym typeface="Consolas"/>
              </a:rPr>
              <a:t>$div</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8 / 2 = 4</a:t>
            </a: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"9 * 9 = {</a:t>
            </a:r>
            <a:r>
              <a:rPr lang="en" sz="1400">
                <a:solidFill>
                  <a:srgbClr val="0053FF"/>
                </a:solidFill>
                <a:latin typeface="Consolas"/>
                <a:ea typeface="Consolas"/>
                <a:cs typeface="Consolas"/>
                <a:sym typeface="Consolas"/>
              </a:rPr>
              <a:t>$mlt</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9 * 9 = 81</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ph idx="1" type="body"/>
          </p:nvPr>
        </p:nvSpPr>
        <p:spPr>
          <a:xfrm>
            <a:off x="1049500" y="1432774"/>
            <a:ext cx="7020900" cy="2711400"/>
          </a:xfrm>
          <a:prstGeom prst="rect">
            <a:avLst/>
          </a:prstGeom>
        </p:spPr>
        <p:txBody>
          <a:bodyPr anchorCtr="0" anchor="t" bIns="91425" lIns="91425" rIns="91425" tIns="91425">
            <a:noAutofit/>
          </a:bodyPr>
          <a:lstStyle/>
          <a:p>
            <a:pPr lvl="0">
              <a:spcBef>
                <a:spcPts val="0"/>
              </a:spcBef>
              <a:buNone/>
            </a:pPr>
            <a:r>
              <a:rPr lang="en" sz="1400">
                <a:solidFill>
                  <a:srgbClr val="3B3B3B"/>
                </a:solidFill>
                <a:latin typeface="Consolas"/>
                <a:ea typeface="Consolas"/>
                <a:cs typeface="Consolas"/>
                <a:sym typeface="Consolas"/>
              </a:rPr>
              <a:t>&lt;?php</a:t>
            </a:r>
          </a:p>
          <a:p>
            <a:pPr lvl="0" rtl="0">
              <a:spcBef>
                <a:spcPts val="0"/>
              </a:spcBef>
              <a:buNone/>
            </a:pP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$status</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true</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006699"/>
                </a:solidFill>
                <a:latin typeface="Consolas"/>
                <a:ea typeface="Consolas"/>
                <a:cs typeface="Consolas"/>
                <a:sym typeface="Consolas"/>
              </a:rPr>
              <a:t>if</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$status</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true</a:t>
            </a:r>
            <a:r>
              <a:rPr lang="en" sz="1400">
                <a:solidFill>
                  <a:srgbClr val="3B3B3B"/>
                </a:solidFill>
                <a:latin typeface="Consolas"/>
                <a:ea typeface="Consolas"/>
                <a:cs typeface="Consolas"/>
                <a:sym typeface="Consolas"/>
              </a:rPr>
              <a:t>) {</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    </a:t>
            </a: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"true\n"</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a:t>
            </a:r>
            <a:r>
              <a:rPr lang="en" sz="1400">
                <a:solidFill>
                  <a:srgbClr val="006699"/>
                </a:solidFill>
                <a:latin typeface="Consolas"/>
                <a:ea typeface="Consolas"/>
                <a:cs typeface="Consolas"/>
                <a:sym typeface="Consolas"/>
              </a:rPr>
              <a:t> else if</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$status</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535AE"/>
                </a:solidFill>
                <a:latin typeface="Consolas"/>
                <a:ea typeface="Consolas"/>
                <a:cs typeface="Consolas"/>
                <a:sym typeface="Consolas"/>
              </a:rPr>
              <a:t>false</a:t>
            </a:r>
            <a:r>
              <a:rPr lang="en" sz="1400">
                <a:solidFill>
                  <a:srgbClr val="3B3B3B"/>
                </a:solidFill>
                <a:latin typeface="Consolas"/>
                <a:ea typeface="Consolas"/>
                <a:cs typeface="Consolas"/>
                <a:sym typeface="Consolas"/>
              </a:rPr>
              <a:t>) {</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    </a:t>
            </a: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"false\n"</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a:t>
            </a:r>
            <a:r>
              <a:rPr lang="en" sz="1400">
                <a:solidFill>
                  <a:srgbClr val="006699"/>
                </a:solidFill>
                <a:latin typeface="Consolas"/>
                <a:ea typeface="Consolas"/>
                <a:cs typeface="Consolas"/>
                <a:sym typeface="Consolas"/>
              </a:rPr>
              <a:t> else</a:t>
            </a:r>
            <a:r>
              <a:rPr lang="en" sz="1400">
                <a:solidFill>
                  <a:srgbClr val="3B3B3B"/>
                </a:solidFill>
                <a:latin typeface="Consolas"/>
                <a:ea typeface="Consolas"/>
                <a:cs typeface="Consolas"/>
                <a:sym typeface="Consolas"/>
              </a:rPr>
              <a:t> {</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    </a:t>
            </a: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"Not bool\n"</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AF82D4"/>
                </a:solidFill>
                <a:latin typeface="Consolas"/>
                <a:ea typeface="Consolas"/>
                <a:cs typeface="Consolas"/>
                <a:sym typeface="Consolas"/>
              </a:rPr>
              <a:t>// Echos: true</a:t>
            </a:r>
          </a:p>
        </p:txBody>
      </p:sp>
      <p:sp>
        <p:nvSpPr>
          <p:cNvPr id="278" name="Shape 278"/>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If statement</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ph idx="1" type="body"/>
          </p:nvPr>
        </p:nvSpPr>
        <p:spPr>
          <a:xfrm>
            <a:off x="1049500" y="1432774"/>
            <a:ext cx="7020900" cy="2711400"/>
          </a:xfrm>
          <a:prstGeom prst="rect">
            <a:avLst/>
          </a:prstGeom>
        </p:spPr>
        <p:txBody>
          <a:bodyPr anchorCtr="0" anchor="t" bIns="91425" lIns="91425" rIns="91425" tIns="91425">
            <a:noAutofit/>
          </a:bodyPr>
          <a:lstStyle/>
          <a:p>
            <a:pPr lvl="0" rtl="0">
              <a:spcBef>
                <a:spcPts val="0"/>
              </a:spcBef>
              <a:buNone/>
            </a:pPr>
            <a:r>
              <a:rPr lang="en" sz="1400">
                <a:solidFill>
                  <a:srgbClr val="3B3B3B"/>
                </a:solidFill>
                <a:latin typeface="Consolas"/>
                <a:ea typeface="Consolas"/>
                <a:cs typeface="Consolas"/>
                <a:sym typeface="Consolas"/>
              </a:rPr>
              <a:t>&lt;?php</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$arr1</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FF5600"/>
                </a:solidFill>
                <a:latin typeface="Consolas"/>
                <a:ea typeface="Consolas"/>
                <a:cs typeface="Consolas"/>
                <a:sym typeface="Consolas"/>
              </a:rPr>
              <a:t>array</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"a"</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"b"</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"c"</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0053FF"/>
                </a:solidFill>
                <a:latin typeface="Consolas"/>
                <a:ea typeface="Consolas"/>
                <a:cs typeface="Consolas"/>
                <a:sym typeface="Consolas"/>
              </a:rPr>
              <a:t>$arr2</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"apple"</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"banana"</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"clementine"</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$arr1</a:t>
            </a:r>
            <a:r>
              <a:rPr lang="en" sz="1400">
                <a:solidFill>
                  <a:srgbClr val="3B3B3B"/>
                </a:solidFill>
                <a:latin typeface="Consolas"/>
                <a:ea typeface="Consolas"/>
                <a:cs typeface="Consolas"/>
                <a:sym typeface="Consolas"/>
              </a:rPr>
              <a:t>[</a:t>
            </a:r>
            <a:r>
              <a:rPr lang="en" sz="1400">
                <a:solidFill>
                  <a:srgbClr val="A8017E"/>
                </a:solidFill>
                <a:latin typeface="Consolas"/>
                <a:ea typeface="Consolas"/>
                <a:cs typeface="Consolas"/>
                <a:sym typeface="Consolas"/>
              </a:rPr>
              <a:t>0</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 "</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$arr1</a:t>
            </a:r>
            <a:r>
              <a:rPr lang="en" sz="1400">
                <a:solidFill>
                  <a:srgbClr val="3B3B3B"/>
                </a:solidFill>
                <a:latin typeface="Consolas"/>
                <a:ea typeface="Consolas"/>
                <a:cs typeface="Consolas"/>
                <a:sym typeface="Consolas"/>
              </a:rPr>
              <a:t>[</a:t>
            </a:r>
            <a:r>
              <a:rPr lang="en" sz="1400">
                <a:solidFill>
                  <a:srgbClr val="A8017E"/>
                </a:solidFill>
                <a:latin typeface="Consolas"/>
                <a:ea typeface="Consolas"/>
                <a:cs typeface="Consolas"/>
                <a:sym typeface="Consolas"/>
              </a:rPr>
              <a:t>1</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 &amp; "</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$arr1</a:t>
            </a:r>
            <a:r>
              <a:rPr lang="en" sz="1400">
                <a:solidFill>
                  <a:srgbClr val="3B3B3B"/>
                </a:solidFill>
                <a:latin typeface="Consolas"/>
                <a:ea typeface="Consolas"/>
                <a:cs typeface="Consolas"/>
                <a:sym typeface="Consolas"/>
              </a:rPr>
              <a:t>[</a:t>
            </a:r>
            <a:r>
              <a:rPr lang="en" sz="1400">
                <a:solidFill>
                  <a:srgbClr val="A8017E"/>
                </a:solidFill>
                <a:latin typeface="Consolas"/>
                <a:ea typeface="Consolas"/>
                <a:cs typeface="Consolas"/>
                <a:sym typeface="Consolas"/>
              </a:rPr>
              <a:t>2</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"\n"</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AF82D4"/>
                </a:solidFill>
                <a:latin typeface="Consolas"/>
                <a:ea typeface="Consolas"/>
                <a:cs typeface="Consolas"/>
                <a:sym typeface="Consolas"/>
              </a:rPr>
              <a:t>// a, b, &amp; c</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006699"/>
                </a:solidFill>
                <a:latin typeface="Consolas"/>
                <a:ea typeface="Consolas"/>
                <a:cs typeface="Consolas"/>
                <a:sym typeface="Consolas"/>
              </a:rPr>
              <a:t>for</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$i</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rgbClr val="A8017E"/>
                </a:solidFill>
                <a:latin typeface="Consolas"/>
                <a:ea typeface="Consolas"/>
                <a:cs typeface="Consolas"/>
                <a:sym typeface="Consolas"/>
              </a:rPr>
              <a:t>0</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$i</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&lt;</a:t>
            </a:r>
            <a:r>
              <a:rPr lang="en" sz="1400">
                <a:solidFill>
                  <a:srgbClr val="3B3B3B"/>
                </a:solidFill>
                <a:latin typeface="Consolas"/>
                <a:ea typeface="Consolas"/>
                <a:cs typeface="Consolas"/>
                <a:sym typeface="Consolas"/>
              </a:rPr>
              <a:t> </a:t>
            </a:r>
            <a:r>
              <a:rPr lang="en" sz="1400">
                <a:solidFill>
                  <a:srgbClr val="45AE34"/>
                </a:solidFill>
                <a:latin typeface="Consolas"/>
                <a:ea typeface="Consolas"/>
                <a:cs typeface="Consolas"/>
                <a:sym typeface="Consolas"/>
              </a:rPr>
              <a:t>count </a:t>
            </a:r>
            <a:r>
              <a:rPr lang="en" sz="1400">
                <a:solidFill>
                  <a:srgbClr val="3B3B3B"/>
                </a:solidFill>
                <a:latin typeface="Consolas"/>
                <a:ea typeface="Consolas"/>
                <a:cs typeface="Consolas"/>
                <a:sym typeface="Consolas"/>
              </a:rPr>
              <a:t>(</a:t>
            </a:r>
            <a:r>
              <a:rPr lang="en" sz="1400">
                <a:solidFill>
                  <a:srgbClr val="0053FF"/>
                </a:solidFill>
                <a:latin typeface="Consolas"/>
                <a:ea typeface="Consolas"/>
                <a:cs typeface="Consolas"/>
                <a:sym typeface="Consolas"/>
              </a:rPr>
              <a:t>$arr2</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$i</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    </a:t>
            </a: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a:t>
            </a:r>
            <a:r>
              <a:rPr lang="en" sz="1400">
                <a:solidFill>
                  <a:srgbClr val="0053FF"/>
                </a:solidFill>
                <a:latin typeface="Consolas"/>
                <a:ea typeface="Consolas"/>
                <a:cs typeface="Consolas"/>
                <a:sym typeface="Consolas"/>
              </a:rPr>
              <a:t>$arr2</a:t>
            </a:r>
            <a:r>
              <a:rPr lang="en" sz="1400">
                <a:solidFill>
                  <a:schemeClr val="dk2"/>
                </a:solidFill>
                <a:latin typeface="Consolas"/>
                <a:ea typeface="Consolas"/>
                <a:cs typeface="Consolas"/>
                <a:sym typeface="Consolas"/>
              </a:rPr>
              <a:t>[</a:t>
            </a:r>
            <a:r>
              <a:rPr lang="en" sz="1400">
                <a:solidFill>
                  <a:srgbClr val="0053FF"/>
                </a:solidFill>
                <a:latin typeface="Consolas"/>
                <a:ea typeface="Consolas"/>
                <a:cs typeface="Consolas"/>
                <a:sym typeface="Consolas"/>
              </a:rPr>
              <a:t>$i</a:t>
            </a:r>
            <a:r>
              <a:rPr lang="en" sz="1400">
                <a:solidFill>
                  <a:schemeClr val="dk2"/>
                </a:solidFill>
                <a:latin typeface="Consolas"/>
                <a:ea typeface="Consolas"/>
                <a:cs typeface="Consolas"/>
                <a:sym typeface="Consolas"/>
              </a:rPr>
              <a:t>]} "</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AF82D4"/>
                </a:solidFill>
                <a:latin typeface="Consolas"/>
                <a:ea typeface="Consolas"/>
                <a:cs typeface="Consolas"/>
                <a:sym typeface="Consolas"/>
              </a:rPr>
              <a:t>// apple banana clementine</a:t>
            </a:r>
          </a:p>
        </p:txBody>
      </p:sp>
      <p:sp>
        <p:nvSpPr>
          <p:cNvPr id="284" name="Shape 284"/>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Arrays &amp; loops</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x="0" y="0"/>
          <a:ext cx="0" cy="0"/>
          <a:chOff x="0" y="0"/>
          <a:chExt cx="0" cy="0"/>
        </a:xfrm>
      </p:grpSpPr>
      <p:sp>
        <p:nvSpPr>
          <p:cNvPr id="289" name="Shape 289"/>
          <p:cNvSpPr txBox="1"/>
          <p:nvPr>
            <p:ph idx="1" type="body"/>
          </p:nvPr>
        </p:nvSpPr>
        <p:spPr>
          <a:xfrm>
            <a:off x="1049500" y="1432774"/>
            <a:ext cx="7020900" cy="2711400"/>
          </a:xfrm>
          <a:prstGeom prst="rect">
            <a:avLst/>
          </a:prstGeom>
        </p:spPr>
        <p:txBody>
          <a:bodyPr anchorCtr="0" anchor="t" bIns="91425" lIns="91425" rIns="91425" tIns="91425">
            <a:noAutofit/>
          </a:bodyPr>
          <a:lstStyle/>
          <a:p>
            <a:pPr lvl="0">
              <a:spcBef>
                <a:spcPts val="0"/>
              </a:spcBef>
              <a:buNone/>
            </a:pPr>
            <a:r>
              <a:rPr lang="en" sz="1400">
                <a:solidFill>
                  <a:srgbClr val="3B3B3B"/>
                </a:solidFill>
                <a:latin typeface="Consolas"/>
                <a:ea typeface="Consolas"/>
                <a:cs typeface="Consolas"/>
                <a:sym typeface="Consolas"/>
              </a:rPr>
              <a:t>&lt;?php</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FF5600"/>
                </a:solidFill>
                <a:latin typeface="Consolas"/>
                <a:ea typeface="Consolas"/>
                <a:cs typeface="Consolas"/>
                <a:sym typeface="Consolas"/>
              </a:rPr>
              <a:t>function</a:t>
            </a:r>
            <a:r>
              <a:rPr lang="en" sz="1400">
                <a:solidFill>
                  <a:srgbClr val="3B3B3B"/>
                </a:solidFill>
                <a:latin typeface="Consolas"/>
                <a:ea typeface="Consolas"/>
                <a:cs typeface="Consolas"/>
                <a:sym typeface="Consolas"/>
              </a:rPr>
              <a:t> </a:t>
            </a:r>
            <a:r>
              <a:rPr lang="en" sz="1400">
                <a:solidFill>
                  <a:srgbClr val="21439C"/>
                </a:solidFill>
                <a:latin typeface="Consolas"/>
                <a:ea typeface="Consolas"/>
                <a:cs typeface="Consolas"/>
                <a:sym typeface="Consolas"/>
              </a:rPr>
              <a:t>funcName</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$param1</a:t>
            </a:r>
            <a:r>
              <a:rPr lang="en" sz="1400">
                <a:solidFill>
                  <a:srgbClr val="3B3B3B"/>
                </a:solidFill>
                <a:latin typeface="Consolas"/>
                <a:ea typeface="Consolas"/>
                <a:cs typeface="Consolas"/>
                <a:sym typeface="Consolas"/>
              </a:rPr>
              <a:t>, </a:t>
            </a:r>
            <a:r>
              <a:rPr lang="en" sz="1400">
                <a:solidFill>
                  <a:srgbClr val="0053FF"/>
                </a:solidFill>
                <a:latin typeface="Consolas"/>
                <a:ea typeface="Consolas"/>
                <a:cs typeface="Consolas"/>
                <a:sym typeface="Consolas"/>
              </a:rPr>
              <a:t>$param2</a:t>
            </a:r>
            <a:r>
              <a:rPr lang="en" sz="1400">
                <a:solidFill>
                  <a:srgbClr val="3B3B3B"/>
                </a:solidFill>
                <a:latin typeface="Consolas"/>
                <a:ea typeface="Consolas"/>
                <a:cs typeface="Consolas"/>
                <a:sym typeface="Consolas"/>
              </a:rPr>
              <a:t> </a:t>
            </a:r>
            <a:r>
              <a:rPr lang="en" sz="1400">
                <a:solidFill>
                  <a:srgbClr val="006699"/>
                </a:solidFill>
                <a:latin typeface="Consolas"/>
                <a:ea typeface="Consolas"/>
                <a:cs typeface="Consolas"/>
                <a:sym typeface="Consolas"/>
              </a:rPr>
              <a:t>=</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a:t>
            </a:r>
            <a:r>
              <a:rPr lang="en" sz="1400">
                <a:solidFill>
                  <a:srgbClr val="3B3B3B"/>
                </a:solidFill>
                <a:latin typeface="Consolas"/>
                <a:ea typeface="Consolas"/>
                <a:cs typeface="Consolas"/>
                <a:sym typeface="Consolas"/>
              </a:rPr>
              <a:t>) {</a:t>
            </a:r>
            <a:br>
              <a:rPr lang="en" sz="1400">
                <a:solidFill>
                  <a:srgbClr val="3B3B3B"/>
                </a:solidFill>
                <a:latin typeface="Consolas"/>
                <a:ea typeface="Consolas"/>
                <a:cs typeface="Consolas"/>
                <a:sym typeface="Consolas"/>
              </a:rPr>
            </a:br>
            <a:r>
              <a:rPr lang="en" sz="1400">
                <a:solidFill>
                  <a:srgbClr val="006699"/>
                </a:solidFill>
                <a:latin typeface="Consolas"/>
                <a:ea typeface="Consolas"/>
                <a:cs typeface="Consolas"/>
                <a:sym typeface="Consolas"/>
              </a:rPr>
              <a:t>    return</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a:t>
            </a:r>
            <a:r>
              <a:rPr lang="en" sz="1400">
                <a:solidFill>
                  <a:srgbClr val="0053FF"/>
                </a:solidFill>
                <a:latin typeface="Consolas"/>
                <a:ea typeface="Consolas"/>
                <a:cs typeface="Consolas"/>
                <a:sym typeface="Consolas"/>
              </a:rPr>
              <a:t>$param1</a:t>
            </a:r>
            <a:r>
              <a:rPr lang="en" sz="1400">
                <a:solidFill>
                  <a:schemeClr val="dk2"/>
                </a:solidFill>
                <a:latin typeface="Consolas"/>
                <a:ea typeface="Consolas"/>
                <a:cs typeface="Consolas"/>
                <a:sym typeface="Consolas"/>
              </a:rPr>
              <a:t> </a:t>
            </a:r>
            <a:r>
              <a:rPr lang="en" sz="1400">
                <a:solidFill>
                  <a:srgbClr val="0053FF"/>
                </a:solidFill>
                <a:latin typeface="Consolas"/>
                <a:ea typeface="Consolas"/>
                <a:cs typeface="Consolas"/>
                <a:sym typeface="Consolas"/>
              </a:rPr>
              <a:t>$param2</a:t>
            </a:r>
            <a:r>
              <a:rPr lang="en" sz="1400">
                <a:solidFill>
                  <a:schemeClr val="dk2"/>
                </a:solidFill>
                <a:latin typeface="Consolas"/>
                <a:ea typeface="Consolas"/>
                <a:cs typeface="Consolas"/>
                <a:sym typeface="Consolas"/>
              </a:rPr>
              <a:t>"</a:t>
            </a: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r>
              <a:rPr lang="en" sz="1400">
                <a:solidFill>
                  <a:srgbClr val="3B3B3B"/>
                </a:solidFill>
                <a:latin typeface="Consolas"/>
                <a:ea typeface="Consolas"/>
                <a:cs typeface="Consolas"/>
                <a:sym typeface="Consolas"/>
              </a:rPr>
              <a:t>}</a:t>
            </a:r>
            <a:br>
              <a:rPr lang="en" sz="1400">
                <a:solidFill>
                  <a:srgbClr val="3B3B3B"/>
                </a:solidFill>
                <a:latin typeface="Consolas"/>
                <a:ea typeface="Consolas"/>
                <a:cs typeface="Consolas"/>
                <a:sym typeface="Consolas"/>
              </a:rPr>
            </a:br>
            <a:br>
              <a:rPr lang="en" sz="1400">
                <a:solidFill>
                  <a:srgbClr val="3B3B3B"/>
                </a:solidFill>
                <a:latin typeface="Consolas"/>
                <a:ea typeface="Consolas"/>
                <a:cs typeface="Consolas"/>
                <a:sym typeface="Consolas"/>
              </a:rPr>
            </a:b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funcName (</a:t>
            </a:r>
            <a:r>
              <a:rPr lang="en" sz="1400">
                <a:solidFill>
                  <a:schemeClr val="dk2"/>
                </a:solidFill>
                <a:latin typeface="Consolas"/>
                <a:ea typeface="Consolas"/>
                <a:cs typeface="Consolas"/>
                <a:sym typeface="Consolas"/>
              </a:rPr>
              <a:t>"Hello"</a:t>
            </a:r>
            <a:r>
              <a:rPr lang="en" sz="1400">
                <a:solidFill>
                  <a:srgbClr val="3B3B3B"/>
                </a:solidFill>
                <a:latin typeface="Consolas"/>
                <a:ea typeface="Consolas"/>
                <a:cs typeface="Consolas"/>
                <a:sym typeface="Consolas"/>
              </a:rPr>
              <a:t>, </a:t>
            </a:r>
            <a:r>
              <a:rPr lang="en" sz="1400">
                <a:solidFill>
                  <a:schemeClr val="dk2"/>
                </a:solidFill>
                <a:latin typeface="Consolas"/>
                <a:ea typeface="Consolas"/>
                <a:cs typeface="Consolas"/>
                <a:sym typeface="Consolas"/>
              </a:rPr>
              <a:t>"World"</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Hello world</a:t>
            </a:r>
          </a:p>
          <a:p>
            <a:pPr lvl="0" rtl="0">
              <a:spcBef>
                <a:spcPts val="0"/>
              </a:spcBef>
              <a:buClr>
                <a:schemeClr val="dk1"/>
              </a:buClr>
              <a:buSzPct val="78571"/>
              <a:buFont typeface="Arial"/>
              <a:buNone/>
            </a:pPr>
            <a:r>
              <a:rPr lang="en" sz="1400">
                <a:solidFill>
                  <a:srgbClr val="45AE34"/>
                </a:solidFill>
                <a:latin typeface="Consolas"/>
                <a:ea typeface="Consolas"/>
                <a:cs typeface="Consolas"/>
                <a:sym typeface="Consolas"/>
              </a:rPr>
              <a:t>echo</a:t>
            </a:r>
            <a:r>
              <a:rPr lang="en" sz="1400">
                <a:solidFill>
                  <a:srgbClr val="3B3B3B"/>
                </a:solidFill>
                <a:latin typeface="Consolas"/>
                <a:ea typeface="Consolas"/>
                <a:cs typeface="Consolas"/>
                <a:sym typeface="Consolas"/>
              </a:rPr>
              <a:t> funcName (</a:t>
            </a:r>
            <a:r>
              <a:rPr lang="en" sz="1400">
                <a:solidFill>
                  <a:schemeClr val="dk2"/>
                </a:solidFill>
                <a:latin typeface="Consolas"/>
                <a:ea typeface="Consolas"/>
                <a:cs typeface="Consolas"/>
                <a:sym typeface="Consolas"/>
              </a:rPr>
              <a:t>"Bonjour"</a:t>
            </a:r>
            <a:r>
              <a:rPr lang="en" sz="1400">
                <a:solidFill>
                  <a:srgbClr val="3B3B3B"/>
                </a:solidFill>
                <a:latin typeface="Consolas"/>
                <a:ea typeface="Consolas"/>
                <a:cs typeface="Consolas"/>
                <a:sym typeface="Consolas"/>
              </a:rPr>
              <a:t>); </a:t>
            </a:r>
            <a:r>
              <a:rPr lang="en" sz="1400">
                <a:solidFill>
                  <a:srgbClr val="AF82D4"/>
                </a:solidFill>
                <a:latin typeface="Consolas"/>
                <a:ea typeface="Consolas"/>
                <a:cs typeface="Consolas"/>
                <a:sym typeface="Consolas"/>
              </a:rPr>
              <a:t>// Bonjour</a:t>
            </a:r>
          </a:p>
        </p:txBody>
      </p:sp>
      <p:sp>
        <p:nvSpPr>
          <p:cNvPr id="290" name="Shape 290"/>
          <p:cNvSpPr txBox="1"/>
          <p:nvPr/>
        </p:nvSpPr>
        <p:spPr>
          <a:xfrm>
            <a:off x="1049500" y="796175"/>
            <a:ext cx="70209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Functions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ph idx="1" type="body"/>
          </p:nvPr>
        </p:nvSpPr>
        <p:spPr>
          <a:xfrm>
            <a:off x="1049500" y="796175"/>
            <a:ext cx="3516300" cy="3348000"/>
          </a:xfrm>
          <a:prstGeom prst="rect">
            <a:avLst/>
          </a:prstGeom>
        </p:spPr>
        <p:txBody>
          <a:bodyPr anchorCtr="0" anchor="t" bIns="91425" lIns="91425" rIns="91425" tIns="91425">
            <a:noAutofit/>
          </a:bodyPr>
          <a:lstStyle/>
          <a:p>
            <a:pPr lvl="0" rtl="0">
              <a:spcBef>
                <a:spcPts val="0"/>
              </a:spcBef>
              <a:buNone/>
            </a:pPr>
            <a:r>
              <a:rPr lang="en" sz="1200">
                <a:solidFill>
                  <a:srgbClr val="3B3B3B"/>
                </a:solidFill>
                <a:latin typeface="Consolas"/>
                <a:ea typeface="Consolas"/>
                <a:cs typeface="Consolas"/>
                <a:sym typeface="Consolas"/>
              </a:rPr>
              <a:t>&lt;?php</a:t>
            </a:r>
            <a:br>
              <a:rPr lang="en" sz="1200">
                <a:solidFill>
                  <a:srgbClr val="3B3B3B"/>
                </a:solidFill>
                <a:latin typeface="Consolas"/>
                <a:ea typeface="Consolas"/>
                <a:cs typeface="Consolas"/>
                <a:sym typeface="Consolas"/>
              </a:rPr>
            </a:br>
            <a:br>
              <a:rPr lang="en" sz="1200">
                <a:solidFill>
                  <a:srgbClr val="3B3B3B"/>
                </a:solidFill>
                <a:latin typeface="Consolas"/>
                <a:ea typeface="Consolas"/>
                <a:cs typeface="Consolas"/>
                <a:sym typeface="Consolas"/>
              </a:rPr>
            </a:br>
            <a:r>
              <a:rPr lang="en" sz="1200">
                <a:solidFill>
                  <a:srgbClr val="FF5600"/>
                </a:solidFill>
                <a:latin typeface="Consolas"/>
                <a:ea typeface="Consolas"/>
                <a:cs typeface="Consolas"/>
                <a:sym typeface="Consolas"/>
              </a:rPr>
              <a:t>class</a:t>
            </a:r>
            <a:r>
              <a:rPr lang="en" sz="1200">
                <a:solidFill>
                  <a:srgbClr val="3B3B3B"/>
                </a:solidFill>
                <a:latin typeface="Consolas"/>
                <a:ea typeface="Consolas"/>
                <a:cs typeface="Consolas"/>
                <a:sym typeface="Consolas"/>
              </a:rPr>
              <a:t> </a:t>
            </a:r>
            <a:r>
              <a:rPr lang="en" sz="1200">
                <a:solidFill>
                  <a:srgbClr val="21439C"/>
                </a:solidFill>
                <a:latin typeface="Consolas"/>
                <a:ea typeface="Consolas"/>
                <a:cs typeface="Consolas"/>
                <a:sym typeface="Consolas"/>
              </a:rPr>
              <a:t>Calculator</a:t>
            </a:r>
            <a:r>
              <a:rPr lang="en" sz="1200">
                <a:solidFill>
                  <a:srgbClr val="3B3B3B"/>
                </a:solidFill>
                <a:latin typeface="Consolas"/>
                <a:ea typeface="Consolas"/>
                <a:cs typeface="Consolas"/>
                <a:sym typeface="Consolas"/>
              </a:rPr>
              <a:t> {</a:t>
            </a:r>
            <a:br>
              <a:rPr lang="en" sz="1200">
                <a:solidFill>
                  <a:srgbClr val="3B3B3B"/>
                </a:solidFill>
                <a:latin typeface="Consolas"/>
                <a:ea typeface="Consolas"/>
                <a:cs typeface="Consolas"/>
                <a:sym typeface="Consolas"/>
              </a:rPr>
            </a:b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r>
              <a:rPr lang="en" sz="1200">
                <a:solidFill>
                  <a:srgbClr val="FF5600"/>
                </a:solidFill>
                <a:latin typeface="Consolas"/>
                <a:ea typeface="Consolas"/>
                <a:cs typeface="Consolas"/>
                <a:sym typeface="Consolas"/>
              </a:rPr>
              <a:t>private</a:t>
            </a: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$total</a:t>
            </a:r>
            <a:r>
              <a:rPr lang="en" sz="1200">
                <a:solidFill>
                  <a:srgbClr val="3B3B3B"/>
                </a:solidFill>
                <a:latin typeface="Consolas"/>
                <a:ea typeface="Consolas"/>
                <a:cs typeface="Consolas"/>
                <a:sym typeface="Consolas"/>
              </a:rPr>
              <a:t> </a:t>
            </a:r>
            <a:r>
              <a:rPr lang="en" sz="1200">
                <a:solidFill>
                  <a:srgbClr val="006699"/>
                </a:solidFill>
                <a:latin typeface="Consolas"/>
                <a:ea typeface="Consolas"/>
                <a:cs typeface="Consolas"/>
                <a:sym typeface="Consolas"/>
              </a:rPr>
              <a:t>=</a:t>
            </a:r>
            <a:r>
              <a:rPr lang="en" sz="1200">
                <a:solidFill>
                  <a:srgbClr val="3B3B3B"/>
                </a:solidFill>
                <a:latin typeface="Consolas"/>
                <a:ea typeface="Consolas"/>
                <a:cs typeface="Consolas"/>
                <a:sym typeface="Consolas"/>
              </a:rPr>
              <a:t> </a:t>
            </a:r>
            <a:r>
              <a:rPr lang="en" sz="1200">
                <a:solidFill>
                  <a:srgbClr val="A8017E"/>
                </a:solidFill>
                <a:latin typeface="Consolas"/>
                <a:ea typeface="Consolas"/>
                <a:cs typeface="Consolas"/>
                <a:sym typeface="Consolas"/>
              </a:rPr>
              <a:t>0</a:t>
            </a:r>
            <a:r>
              <a:rPr lang="en" sz="1200">
                <a:solidFill>
                  <a:srgbClr val="3B3B3B"/>
                </a:solidFill>
                <a:latin typeface="Consolas"/>
                <a:ea typeface="Consolas"/>
                <a:cs typeface="Consolas"/>
                <a:sym typeface="Consolas"/>
              </a:rPr>
              <a:t>;</a:t>
            </a:r>
            <a:br>
              <a:rPr lang="en" sz="1200">
                <a:solidFill>
                  <a:srgbClr val="3B3B3B"/>
                </a:solidFill>
                <a:latin typeface="Consolas"/>
                <a:ea typeface="Consolas"/>
                <a:cs typeface="Consolas"/>
                <a:sym typeface="Consolas"/>
              </a:rPr>
            </a:b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r>
              <a:rPr lang="en" sz="1200">
                <a:solidFill>
                  <a:srgbClr val="FF5600"/>
                </a:solidFill>
                <a:latin typeface="Consolas"/>
                <a:ea typeface="Consolas"/>
                <a:cs typeface="Consolas"/>
                <a:sym typeface="Consolas"/>
              </a:rPr>
              <a:t>public function</a:t>
            </a:r>
            <a:r>
              <a:rPr lang="en" sz="1200">
                <a:solidFill>
                  <a:srgbClr val="3B3B3B"/>
                </a:solidFill>
                <a:latin typeface="Consolas"/>
                <a:ea typeface="Consolas"/>
                <a:cs typeface="Consolas"/>
                <a:sym typeface="Consolas"/>
              </a:rPr>
              <a:t> </a:t>
            </a:r>
            <a:r>
              <a:rPr lang="en" sz="1200">
                <a:solidFill>
                  <a:srgbClr val="21439C"/>
                </a:solidFill>
                <a:latin typeface="Consolas"/>
                <a:ea typeface="Consolas"/>
                <a:cs typeface="Consolas"/>
                <a:sym typeface="Consolas"/>
              </a:rPr>
              <a:t>add</a:t>
            </a: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$a</a:t>
            </a:r>
            <a:r>
              <a:rPr lang="en" sz="1200">
                <a:solidFill>
                  <a:srgbClr val="3B3B3B"/>
                </a:solidFill>
                <a:latin typeface="Consolas"/>
                <a:ea typeface="Consolas"/>
                <a:cs typeface="Consolas"/>
                <a:sym typeface="Consolas"/>
              </a:rPr>
              <a:t>) {</a:t>
            </a: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$this</a:t>
            </a:r>
            <a:r>
              <a:rPr lang="en" sz="1200">
                <a:solidFill>
                  <a:srgbClr val="006699"/>
                </a:solidFill>
                <a:latin typeface="Consolas"/>
                <a:ea typeface="Consolas"/>
                <a:cs typeface="Consolas"/>
                <a:sym typeface="Consolas"/>
              </a:rPr>
              <a:t>-&gt;</a:t>
            </a:r>
            <a:r>
              <a:rPr lang="en" sz="1200">
                <a:solidFill>
                  <a:srgbClr val="3B3B3B"/>
                </a:solidFill>
                <a:latin typeface="Consolas"/>
                <a:ea typeface="Consolas"/>
                <a:cs typeface="Consolas"/>
                <a:sym typeface="Consolas"/>
              </a:rPr>
              <a:t>total </a:t>
            </a:r>
            <a:r>
              <a:rPr lang="en" sz="1200">
                <a:solidFill>
                  <a:srgbClr val="006699"/>
                </a:solidFill>
                <a:latin typeface="Consolas"/>
                <a:ea typeface="Consolas"/>
                <a:cs typeface="Consolas"/>
                <a:sym typeface="Consolas"/>
              </a:rPr>
              <a:t>+=</a:t>
            </a: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$a</a:t>
            </a:r>
            <a:r>
              <a:rPr lang="en" sz="1200">
                <a:solidFill>
                  <a:srgbClr val="3B3B3B"/>
                </a:solidFill>
                <a:latin typeface="Consolas"/>
                <a:ea typeface="Consolas"/>
                <a:cs typeface="Consolas"/>
                <a:sym typeface="Consolas"/>
              </a:rPr>
              <a:t>;</a:t>
            </a: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br>
              <a:rPr lang="en" sz="1200">
                <a:solidFill>
                  <a:srgbClr val="3B3B3B"/>
                </a:solidFill>
                <a:latin typeface="Consolas"/>
                <a:ea typeface="Consolas"/>
                <a:cs typeface="Consolas"/>
                <a:sym typeface="Consolas"/>
              </a:rPr>
            </a:b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r>
              <a:rPr lang="en" sz="1200">
                <a:solidFill>
                  <a:srgbClr val="FF5600"/>
                </a:solidFill>
                <a:latin typeface="Consolas"/>
                <a:ea typeface="Consolas"/>
                <a:cs typeface="Consolas"/>
                <a:sym typeface="Consolas"/>
              </a:rPr>
              <a:t>public function</a:t>
            </a:r>
            <a:r>
              <a:rPr lang="en" sz="1200">
                <a:solidFill>
                  <a:srgbClr val="3B3B3B"/>
                </a:solidFill>
                <a:latin typeface="Consolas"/>
                <a:ea typeface="Consolas"/>
                <a:cs typeface="Consolas"/>
                <a:sym typeface="Consolas"/>
              </a:rPr>
              <a:t> </a:t>
            </a:r>
            <a:r>
              <a:rPr lang="en" sz="1200">
                <a:solidFill>
                  <a:srgbClr val="21439C"/>
                </a:solidFill>
                <a:latin typeface="Consolas"/>
                <a:ea typeface="Consolas"/>
                <a:cs typeface="Consolas"/>
                <a:sym typeface="Consolas"/>
              </a:rPr>
              <a:t>sub</a:t>
            </a: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$s</a:t>
            </a:r>
            <a:r>
              <a:rPr lang="en" sz="1200">
                <a:solidFill>
                  <a:srgbClr val="3B3B3B"/>
                </a:solidFill>
                <a:latin typeface="Consolas"/>
                <a:ea typeface="Consolas"/>
                <a:cs typeface="Consolas"/>
                <a:sym typeface="Consolas"/>
              </a:rPr>
              <a:t>) {</a:t>
            </a: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$this</a:t>
            </a:r>
            <a:r>
              <a:rPr lang="en" sz="1200">
                <a:solidFill>
                  <a:srgbClr val="006699"/>
                </a:solidFill>
                <a:latin typeface="Consolas"/>
                <a:ea typeface="Consolas"/>
                <a:cs typeface="Consolas"/>
                <a:sym typeface="Consolas"/>
              </a:rPr>
              <a:t>-&gt;</a:t>
            </a:r>
            <a:r>
              <a:rPr lang="en" sz="1200">
                <a:solidFill>
                  <a:srgbClr val="3B3B3B"/>
                </a:solidFill>
                <a:latin typeface="Consolas"/>
                <a:ea typeface="Consolas"/>
                <a:cs typeface="Consolas"/>
                <a:sym typeface="Consolas"/>
              </a:rPr>
              <a:t>total </a:t>
            </a:r>
            <a:r>
              <a:rPr lang="en" sz="1200">
                <a:solidFill>
                  <a:srgbClr val="006699"/>
                </a:solidFill>
                <a:latin typeface="Consolas"/>
                <a:ea typeface="Consolas"/>
                <a:cs typeface="Consolas"/>
                <a:sym typeface="Consolas"/>
              </a:rPr>
              <a:t>-=</a:t>
            </a: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$s</a:t>
            </a:r>
            <a:r>
              <a:rPr lang="en" sz="1200">
                <a:solidFill>
                  <a:srgbClr val="3B3B3B"/>
                </a:solidFill>
                <a:latin typeface="Consolas"/>
                <a:ea typeface="Consolas"/>
                <a:cs typeface="Consolas"/>
                <a:sym typeface="Consolas"/>
              </a:rPr>
              <a:t>;</a:t>
            </a: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br>
              <a:rPr lang="en" sz="1200">
                <a:solidFill>
                  <a:srgbClr val="3B3B3B"/>
                </a:solidFill>
                <a:latin typeface="Consolas"/>
                <a:ea typeface="Consolas"/>
                <a:cs typeface="Consolas"/>
                <a:sym typeface="Consolas"/>
              </a:rPr>
            </a:b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r>
              <a:rPr lang="en" sz="1200">
                <a:solidFill>
                  <a:srgbClr val="FF5600"/>
                </a:solidFill>
                <a:latin typeface="Consolas"/>
                <a:ea typeface="Consolas"/>
                <a:cs typeface="Consolas"/>
                <a:sym typeface="Consolas"/>
              </a:rPr>
              <a:t>public function</a:t>
            </a:r>
            <a:r>
              <a:rPr lang="en" sz="1200">
                <a:solidFill>
                  <a:srgbClr val="3B3B3B"/>
                </a:solidFill>
                <a:latin typeface="Consolas"/>
                <a:ea typeface="Consolas"/>
                <a:cs typeface="Consolas"/>
                <a:sym typeface="Consolas"/>
              </a:rPr>
              <a:t> </a:t>
            </a:r>
            <a:r>
              <a:rPr lang="en" sz="1200">
                <a:solidFill>
                  <a:srgbClr val="21439C"/>
                </a:solidFill>
                <a:latin typeface="Consolas"/>
                <a:ea typeface="Consolas"/>
                <a:cs typeface="Consolas"/>
                <a:sym typeface="Consolas"/>
              </a:rPr>
              <a:t>result</a:t>
            </a:r>
            <a:r>
              <a:rPr lang="en" sz="1200">
                <a:solidFill>
                  <a:srgbClr val="3B3B3B"/>
                </a:solidFill>
                <a:latin typeface="Consolas"/>
                <a:ea typeface="Consolas"/>
                <a:cs typeface="Consolas"/>
                <a:sym typeface="Consolas"/>
              </a:rPr>
              <a:t> () {</a:t>
            </a:r>
            <a:br>
              <a:rPr lang="en" sz="1200">
                <a:solidFill>
                  <a:srgbClr val="3B3B3B"/>
                </a:solidFill>
                <a:latin typeface="Consolas"/>
                <a:ea typeface="Consolas"/>
                <a:cs typeface="Consolas"/>
                <a:sym typeface="Consolas"/>
              </a:rPr>
            </a:br>
            <a:r>
              <a:rPr lang="en" sz="1200">
                <a:solidFill>
                  <a:srgbClr val="006699"/>
                </a:solidFill>
                <a:latin typeface="Consolas"/>
                <a:ea typeface="Consolas"/>
                <a:cs typeface="Consolas"/>
                <a:sym typeface="Consolas"/>
              </a:rPr>
              <a:t>        return</a:t>
            </a: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$this</a:t>
            </a:r>
            <a:r>
              <a:rPr lang="en" sz="1200">
                <a:solidFill>
                  <a:srgbClr val="006699"/>
                </a:solidFill>
                <a:latin typeface="Consolas"/>
                <a:ea typeface="Consolas"/>
                <a:cs typeface="Consolas"/>
                <a:sym typeface="Consolas"/>
              </a:rPr>
              <a:t>-&gt;</a:t>
            </a:r>
            <a:r>
              <a:rPr lang="en" sz="1200">
                <a:solidFill>
                  <a:srgbClr val="3B3B3B"/>
                </a:solidFill>
                <a:latin typeface="Consolas"/>
                <a:ea typeface="Consolas"/>
                <a:cs typeface="Consolas"/>
                <a:sym typeface="Consolas"/>
              </a:rPr>
              <a:t>total;</a:t>
            </a: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    }</a:t>
            </a:r>
            <a:br>
              <a:rPr lang="en" sz="1200">
                <a:solidFill>
                  <a:srgbClr val="3B3B3B"/>
                </a:solidFill>
                <a:latin typeface="Consolas"/>
                <a:ea typeface="Consolas"/>
                <a:cs typeface="Consolas"/>
                <a:sym typeface="Consolas"/>
              </a:rPr>
            </a:br>
            <a:br>
              <a:rPr lang="en" sz="1200">
                <a:solidFill>
                  <a:srgbClr val="3B3B3B"/>
                </a:solidFill>
                <a:latin typeface="Consolas"/>
                <a:ea typeface="Consolas"/>
                <a:cs typeface="Consolas"/>
                <a:sym typeface="Consolas"/>
              </a:rPr>
            </a:br>
            <a:r>
              <a:rPr lang="en" sz="1200">
                <a:solidFill>
                  <a:srgbClr val="3B3B3B"/>
                </a:solidFill>
                <a:latin typeface="Consolas"/>
                <a:ea typeface="Consolas"/>
                <a:cs typeface="Consolas"/>
                <a:sym typeface="Consolas"/>
              </a:rPr>
              <a:t>}</a:t>
            </a:r>
          </a:p>
        </p:txBody>
      </p:sp>
      <p:sp>
        <p:nvSpPr>
          <p:cNvPr id="296" name="Shape 296"/>
          <p:cNvSpPr txBox="1"/>
          <p:nvPr/>
        </p:nvSpPr>
        <p:spPr>
          <a:xfrm>
            <a:off x="3580550" y="796175"/>
            <a:ext cx="4489800" cy="636600"/>
          </a:xfrm>
          <a:prstGeom prst="rect">
            <a:avLst/>
          </a:prstGeom>
          <a:noFill/>
          <a:ln>
            <a:noFill/>
          </a:ln>
        </p:spPr>
        <p:txBody>
          <a:bodyPr anchorCtr="0" anchor="t" bIns="91425" lIns="91425" rIns="91425" tIns="91425">
            <a:noAutofit/>
          </a:bodyPr>
          <a:lstStyle/>
          <a:p>
            <a:pPr lvl="0" rtl="0">
              <a:spcBef>
                <a:spcPts val="0"/>
              </a:spcBef>
              <a:buNone/>
            </a:pPr>
            <a:r>
              <a:rPr b="1" lang="en" sz="3000">
                <a:solidFill>
                  <a:srgbClr val="2A95B7"/>
                </a:solidFill>
                <a:latin typeface="Patrick Hand SC"/>
                <a:ea typeface="Patrick Hand SC"/>
                <a:cs typeface="Patrick Hand SC"/>
                <a:sym typeface="Patrick Hand SC"/>
              </a:rPr>
              <a:t>Classes &amp; initializing them</a:t>
            </a:r>
          </a:p>
        </p:txBody>
      </p:sp>
      <p:sp>
        <p:nvSpPr>
          <p:cNvPr id="297" name="Shape 297"/>
          <p:cNvSpPr txBox="1"/>
          <p:nvPr>
            <p:ph idx="1" type="body"/>
          </p:nvPr>
        </p:nvSpPr>
        <p:spPr>
          <a:xfrm>
            <a:off x="4725625" y="1432775"/>
            <a:ext cx="3516300" cy="2854200"/>
          </a:xfrm>
          <a:prstGeom prst="rect">
            <a:avLst/>
          </a:prstGeom>
        </p:spPr>
        <p:txBody>
          <a:bodyPr anchorCtr="0" anchor="t" bIns="91425" lIns="91425" rIns="91425" tIns="91425">
            <a:noAutofit/>
          </a:bodyPr>
          <a:lstStyle/>
          <a:p>
            <a:pPr lvl="0">
              <a:spcBef>
                <a:spcPts val="0"/>
              </a:spcBef>
              <a:buNone/>
            </a:pPr>
            <a:r>
              <a:t/>
            </a:r>
            <a:endParaRPr sz="1200">
              <a:solidFill>
                <a:srgbClr val="0053FF"/>
              </a:solidFill>
              <a:latin typeface="Consolas"/>
              <a:ea typeface="Consolas"/>
              <a:cs typeface="Consolas"/>
              <a:sym typeface="Consolas"/>
            </a:endParaRPr>
          </a:p>
          <a:p>
            <a:pPr lvl="0">
              <a:spcBef>
                <a:spcPts val="0"/>
              </a:spcBef>
              <a:buNone/>
            </a:pPr>
            <a:r>
              <a:t/>
            </a:r>
            <a:endParaRPr sz="1200">
              <a:solidFill>
                <a:srgbClr val="0053FF"/>
              </a:solidFill>
              <a:latin typeface="Consolas"/>
              <a:ea typeface="Consolas"/>
              <a:cs typeface="Consolas"/>
              <a:sym typeface="Consolas"/>
            </a:endParaRPr>
          </a:p>
          <a:p>
            <a:pPr lvl="0" rtl="0">
              <a:spcBef>
                <a:spcPts val="0"/>
              </a:spcBef>
              <a:buNone/>
            </a:pPr>
            <a:r>
              <a:rPr lang="en" sz="1200">
                <a:solidFill>
                  <a:srgbClr val="0053FF"/>
                </a:solidFill>
                <a:latin typeface="Consolas"/>
                <a:ea typeface="Consolas"/>
                <a:cs typeface="Consolas"/>
                <a:sym typeface="Consolas"/>
              </a:rPr>
              <a:t>$calc</a:t>
            </a:r>
            <a:r>
              <a:rPr lang="en" sz="1200">
                <a:solidFill>
                  <a:srgbClr val="3B3B3B"/>
                </a:solidFill>
                <a:latin typeface="Consolas"/>
                <a:ea typeface="Consolas"/>
                <a:cs typeface="Consolas"/>
                <a:sym typeface="Consolas"/>
              </a:rPr>
              <a:t> </a:t>
            </a:r>
            <a:r>
              <a:rPr lang="en" sz="1200">
                <a:solidFill>
                  <a:srgbClr val="006699"/>
                </a:solidFill>
                <a:latin typeface="Consolas"/>
                <a:ea typeface="Consolas"/>
                <a:cs typeface="Consolas"/>
                <a:sym typeface="Consolas"/>
              </a:rPr>
              <a:t>=</a:t>
            </a:r>
            <a:r>
              <a:rPr lang="en" sz="1200">
                <a:solidFill>
                  <a:srgbClr val="3B3B3B"/>
                </a:solidFill>
                <a:latin typeface="Consolas"/>
                <a:ea typeface="Consolas"/>
                <a:cs typeface="Consolas"/>
                <a:sym typeface="Consolas"/>
              </a:rPr>
              <a:t> </a:t>
            </a:r>
            <a:r>
              <a:rPr lang="en" sz="1200">
                <a:solidFill>
                  <a:srgbClr val="006699"/>
                </a:solidFill>
                <a:latin typeface="Consolas"/>
                <a:ea typeface="Consolas"/>
                <a:cs typeface="Consolas"/>
                <a:sym typeface="Consolas"/>
              </a:rPr>
              <a:t>new</a:t>
            </a:r>
            <a:r>
              <a:rPr lang="en" sz="1200">
                <a:solidFill>
                  <a:srgbClr val="3B3B3B"/>
                </a:solidFill>
                <a:latin typeface="Consolas"/>
                <a:ea typeface="Consolas"/>
                <a:cs typeface="Consolas"/>
                <a:sym typeface="Consolas"/>
              </a:rPr>
              <a:t> </a:t>
            </a:r>
            <a:r>
              <a:rPr lang="en" sz="1200">
                <a:solidFill>
                  <a:srgbClr val="A535AE"/>
                </a:solidFill>
                <a:latin typeface="Consolas"/>
                <a:ea typeface="Consolas"/>
                <a:cs typeface="Consolas"/>
                <a:sym typeface="Consolas"/>
              </a:rPr>
              <a:t>Calculator</a:t>
            </a:r>
            <a:r>
              <a:rPr lang="en" sz="1200">
                <a:solidFill>
                  <a:srgbClr val="3B3B3B"/>
                </a:solidFill>
                <a:latin typeface="Consolas"/>
                <a:ea typeface="Consolas"/>
                <a:cs typeface="Consolas"/>
                <a:sym typeface="Consolas"/>
              </a:rPr>
              <a:t> ();</a:t>
            </a:r>
            <a:br>
              <a:rPr lang="en" sz="1200">
                <a:solidFill>
                  <a:srgbClr val="3B3B3B"/>
                </a:solidFill>
                <a:latin typeface="Consolas"/>
                <a:ea typeface="Consolas"/>
                <a:cs typeface="Consolas"/>
                <a:sym typeface="Consolas"/>
              </a:rPr>
            </a:br>
            <a:br>
              <a:rPr lang="en" sz="1200">
                <a:solidFill>
                  <a:srgbClr val="3B3B3B"/>
                </a:solidFill>
                <a:latin typeface="Consolas"/>
                <a:ea typeface="Consolas"/>
                <a:cs typeface="Consolas"/>
                <a:sym typeface="Consolas"/>
              </a:rPr>
            </a:br>
            <a:r>
              <a:rPr lang="en" sz="1200">
                <a:solidFill>
                  <a:srgbClr val="0053FF"/>
                </a:solidFill>
                <a:latin typeface="Consolas"/>
                <a:ea typeface="Consolas"/>
                <a:cs typeface="Consolas"/>
                <a:sym typeface="Consolas"/>
              </a:rPr>
              <a:t>$calc</a:t>
            </a:r>
            <a:r>
              <a:rPr lang="en" sz="1200">
                <a:solidFill>
                  <a:srgbClr val="006699"/>
                </a:solidFill>
                <a:latin typeface="Consolas"/>
                <a:ea typeface="Consolas"/>
                <a:cs typeface="Consolas"/>
                <a:sym typeface="Consolas"/>
              </a:rPr>
              <a:t>-&gt;</a:t>
            </a:r>
            <a:r>
              <a:rPr lang="en" sz="1200">
                <a:solidFill>
                  <a:srgbClr val="3B3B3B"/>
                </a:solidFill>
                <a:latin typeface="Consolas"/>
                <a:ea typeface="Consolas"/>
                <a:cs typeface="Consolas"/>
                <a:sym typeface="Consolas"/>
              </a:rPr>
              <a:t>add (</a:t>
            </a:r>
            <a:r>
              <a:rPr lang="en" sz="1200">
                <a:solidFill>
                  <a:srgbClr val="A8017E"/>
                </a:solidFill>
                <a:latin typeface="Consolas"/>
                <a:ea typeface="Consolas"/>
                <a:cs typeface="Consolas"/>
                <a:sym typeface="Consolas"/>
              </a:rPr>
              <a:t>10</a:t>
            </a:r>
            <a:r>
              <a:rPr lang="en" sz="1200">
                <a:solidFill>
                  <a:srgbClr val="3B3B3B"/>
                </a:solidFill>
                <a:latin typeface="Consolas"/>
                <a:ea typeface="Consolas"/>
                <a:cs typeface="Consolas"/>
                <a:sym typeface="Consolas"/>
              </a:rPr>
              <a:t>);</a:t>
            </a:r>
            <a:br>
              <a:rPr lang="en" sz="1200">
                <a:solidFill>
                  <a:srgbClr val="3B3B3B"/>
                </a:solidFill>
                <a:latin typeface="Consolas"/>
                <a:ea typeface="Consolas"/>
                <a:cs typeface="Consolas"/>
                <a:sym typeface="Consolas"/>
              </a:rPr>
            </a:br>
            <a:r>
              <a:rPr lang="en" sz="1200">
                <a:solidFill>
                  <a:srgbClr val="0053FF"/>
                </a:solidFill>
                <a:latin typeface="Consolas"/>
                <a:ea typeface="Consolas"/>
                <a:cs typeface="Consolas"/>
                <a:sym typeface="Consolas"/>
              </a:rPr>
              <a:t>$calc</a:t>
            </a:r>
            <a:r>
              <a:rPr lang="en" sz="1200">
                <a:solidFill>
                  <a:srgbClr val="006699"/>
                </a:solidFill>
                <a:latin typeface="Consolas"/>
                <a:ea typeface="Consolas"/>
                <a:cs typeface="Consolas"/>
                <a:sym typeface="Consolas"/>
              </a:rPr>
              <a:t>-&gt;</a:t>
            </a:r>
            <a:r>
              <a:rPr lang="en" sz="1200">
                <a:solidFill>
                  <a:srgbClr val="3B3B3B"/>
                </a:solidFill>
                <a:latin typeface="Consolas"/>
                <a:ea typeface="Consolas"/>
                <a:cs typeface="Consolas"/>
                <a:sym typeface="Consolas"/>
              </a:rPr>
              <a:t>sub (</a:t>
            </a:r>
            <a:r>
              <a:rPr lang="en" sz="1200">
                <a:solidFill>
                  <a:srgbClr val="A8017E"/>
                </a:solidFill>
                <a:latin typeface="Consolas"/>
                <a:ea typeface="Consolas"/>
                <a:cs typeface="Consolas"/>
                <a:sym typeface="Consolas"/>
              </a:rPr>
              <a:t>5</a:t>
            </a:r>
            <a:r>
              <a:rPr lang="en" sz="1200">
                <a:solidFill>
                  <a:srgbClr val="3B3B3B"/>
                </a:solidFill>
                <a:latin typeface="Consolas"/>
                <a:ea typeface="Consolas"/>
                <a:cs typeface="Consolas"/>
                <a:sym typeface="Consolas"/>
              </a:rPr>
              <a:t>);</a:t>
            </a:r>
            <a:br>
              <a:rPr lang="en" sz="1200">
                <a:solidFill>
                  <a:srgbClr val="3B3B3B"/>
                </a:solidFill>
                <a:latin typeface="Consolas"/>
                <a:ea typeface="Consolas"/>
                <a:cs typeface="Consolas"/>
                <a:sym typeface="Consolas"/>
              </a:rPr>
            </a:br>
            <a:br>
              <a:rPr lang="en" sz="1200">
                <a:solidFill>
                  <a:srgbClr val="3B3B3B"/>
                </a:solidFill>
                <a:latin typeface="Consolas"/>
                <a:ea typeface="Consolas"/>
                <a:cs typeface="Consolas"/>
                <a:sym typeface="Consolas"/>
              </a:rPr>
            </a:br>
            <a:r>
              <a:rPr lang="en" sz="1200">
                <a:solidFill>
                  <a:srgbClr val="45AE34"/>
                </a:solidFill>
                <a:latin typeface="Consolas"/>
                <a:ea typeface="Consolas"/>
                <a:cs typeface="Consolas"/>
                <a:sym typeface="Consolas"/>
              </a:rPr>
              <a:t>echo</a:t>
            </a:r>
            <a:r>
              <a:rPr lang="en" sz="1200">
                <a:solidFill>
                  <a:srgbClr val="3B3B3B"/>
                </a:solidFill>
                <a:latin typeface="Consolas"/>
                <a:ea typeface="Consolas"/>
                <a:cs typeface="Consolas"/>
                <a:sym typeface="Consolas"/>
              </a:rPr>
              <a:t> </a:t>
            </a:r>
            <a:r>
              <a:rPr lang="en" sz="1200">
                <a:solidFill>
                  <a:srgbClr val="0053FF"/>
                </a:solidFill>
                <a:latin typeface="Consolas"/>
                <a:ea typeface="Consolas"/>
                <a:cs typeface="Consolas"/>
                <a:sym typeface="Consolas"/>
              </a:rPr>
              <a:t>$calc</a:t>
            </a:r>
            <a:r>
              <a:rPr lang="en" sz="1200">
                <a:solidFill>
                  <a:srgbClr val="006699"/>
                </a:solidFill>
                <a:latin typeface="Consolas"/>
                <a:ea typeface="Consolas"/>
                <a:cs typeface="Consolas"/>
                <a:sym typeface="Consolas"/>
              </a:rPr>
              <a:t>-&gt;</a:t>
            </a:r>
            <a:r>
              <a:rPr lang="en" sz="1200">
                <a:solidFill>
                  <a:srgbClr val="3B3B3B"/>
                </a:solidFill>
                <a:latin typeface="Consolas"/>
                <a:ea typeface="Consolas"/>
                <a:cs typeface="Consolas"/>
                <a:sym typeface="Consolas"/>
              </a:rPr>
              <a:t>result (); </a:t>
            </a:r>
            <a:r>
              <a:rPr lang="en" sz="1200">
                <a:solidFill>
                  <a:srgbClr val="AF82D4"/>
                </a:solidFill>
                <a:latin typeface="Consolas"/>
                <a:ea typeface="Consolas"/>
                <a:cs typeface="Consolas"/>
                <a:sym typeface="Consolas"/>
              </a:rPr>
              <a:t>// 5</a:t>
            </a:r>
          </a:p>
          <a:p>
            <a:pPr lvl="0" rtl="0">
              <a:spcBef>
                <a:spcPts val="0"/>
              </a:spcBef>
              <a:buNone/>
            </a:pPr>
            <a:r>
              <a:t/>
            </a:r>
            <a:endParaRPr sz="1200">
              <a:solidFill>
                <a:srgbClr val="3B3B3B"/>
              </a:solidFill>
              <a:latin typeface="Consolas"/>
              <a:ea typeface="Consolas"/>
              <a:cs typeface="Consolas"/>
              <a:sym typeface="Consolas"/>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ph type="title"/>
          </p:nvPr>
        </p:nvSpPr>
        <p:spPr>
          <a:xfrm>
            <a:off x="3087150" y="769250"/>
            <a:ext cx="7020900" cy="750300"/>
          </a:xfrm>
          <a:prstGeom prst="rect">
            <a:avLst/>
          </a:prstGeom>
        </p:spPr>
        <p:txBody>
          <a:bodyPr anchorCtr="0" anchor="t" bIns="91425" lIns="91425" rIns="91425" tIns="91425">
            <a:noAutofit/>
          </a:bodyPr>
          <a:lstStyle/>
          <a:p>
            <a:pPr lvl="0" rtl="0">
              <a:spcBef>
                <a:spcPts val="0"/>
              </a:spcBef>
              <a:buNone/>
            </a:pPr>
            <a:r>
              <a:rPr lang="en"/>
              <a:t>Question!</a:t>
            </a:r>
          </a:p>
        </p:txBody>
      </p:sp>
      <p:pic>
        <p:nvPicPr>
          <p:cNvPr id="303" name="Shape 303"/>
          <p:cNvPicPr preferRelativeResize="0"/>
          <p:nvPr/>
        </p:nvPicPr>
        <p:blipFill>
          <a:blip r:embed="rId3">
            <a:alphaModFix/>
          </a:blip>
          <a:stretch>
            <a:fillRect/>
          </a:stretch>
        </p:blipFill>
        <p:spPr>
          <a:xfrm>
            <a:off x="2532850" y="1828300"/>
            <a:ext cx="2857500" cy="16002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ph type="title"/>
          </p:nvPr>
        </p:nvSpPr>
        <p:spPr>
          <a:xfrm>
            <a:off x="1049500" y="796175"/>
            <a:ext cx="7020900" cy="7503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2A95B7"/>
              </a:buClr>
              <a:buSzPct val="25000"/>
              <a:buFont typeface="Patrick Hand SC"/>
              <a:buNone/>
            </a:pPr>
            <a:r>
              <a:rPr b="1" i="0" lang="en" sz="3000" u="none" cap="none" strike="noStrike">
                <a:solidFill>
                  <a:srgbClr val="2A95B7"/>
                </a:solidFill>
                <a:latin typeface="Patrick Hand SC"/>
                <a:ea typeface="Patrick Hand SC"/>
                <a:cs typeface="Patrick Hand SC"/>
                <a:sym typeface="Patrick Hand SC"/>
              </a:rPr>
              <a:t>CONCLUSION</a:t>
            </a:r>
          </a:p>
        </p:txBody>
      </p:sp>
      <p:sp>
        <p:nvSpPr>
          <p:cNvPr id="309" name="Shape 309"/>
          <p:cNvSpPr txBox="1"/>
          <p:nvPr>
            <p:ph idx="1" type="body"/>
          </p:nvPr>
        </p:nvSpPr>
        <p:spPr>
          <a:xfrm>
            <a:off x="1049500" y="1437425"/>
            <a:ext cx="7020900" cy="27069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2A95B7"/>
              </a:buClr>
              <a:buSzPct val="25000"/>
              <a:buFont typeface="Sniglet"/>
              <a:buNone/>
            </a:pPr>
            <a:r>
              <a:rPr b="0" i="0" lang="en" sz="2400" u="none" cap="none" strike="noStrike">
                <a:solidFill>
                  <a:srgbClr val="434343"/>
                </a:solidFill>
                <a:latin typeface="Sniglet"/>
                <a:ea typeface="Sniglet"/>
                <a:cs typeface="Sniglet"/>
                <a:sym typeface="Sniglet"/>
              </a:rPr>
              <a:t>PHP is a powerful and useful </a:t>
            </a:r>
            <a:r>
              <a:rPr lang="en"/>
              <a:t>scripting</a:t>
            </a:r>
            <a:r>
              <a:rPr b="0" i="0" lang="en" sz="2400" u="none" cap="none" strike="noStrike">
                <a:solidFill>
                  <a:srgbClr val="434343"/>
                </a:solidFill>
                <a:latin typeface="Sniglet"/>
                <a:ea typeface="Sniglet"/>
                <a:cs typeface="Sniglet"/>
                <a:sym typeface="Sniglet"/>
              </a:rPr>
              <a:t> language and interpreter used in many modern websites. It has many uses, but is commonly implemented to create dynamic web content. PHP is </a:t>
            </a:r>
            <a:r>
              <a:rPr lang="en"/>
              <a:t>included</a:t>
            </a:r>
            <a:r>
              <a:rPr b="0" i="0" lang="en" sz="2400" u="none" cap="none" strike="noStrike">
                <a:solidFill>
                  <a:srgbClr val="434343"/>
                </a:solidFill>
                <a:latin typeface="Sniglet"/>
                <a:ea typeface="Sniglet"/>
                <a:cs typeface="Sniglet"/>
                <a:sym typeface="Sniglet"/>
              </a:rPr>
              <a:t> in over 240 million websites and rising</a:t>
            </a:r>
            <a:r>
              <a:rPr b="0" i="0" lang="en" sz="2400" u="sng" cap="none" strike="noStrike">
                <a:solidFill>
                  <a:srgbClr val="434343"/>
                </a:solidFill>
                <a:latin typeface="Sniglet"/>
                <a:ea typeface="Sniglet"/>
                <a:cs typeface="Sniglet"/>
                <a:sym typeface="Sniglet"/>
              </a:rPr>
              <a: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1049500" y="796175"/>
            <a:ext cx="7020900" cy="750300"/>
          </a:xfrm>
          <a:prstGeom prst="rect">
            <a:avLst/>
          </a:prstGeom>
        </p:spPr>
        <p:txBody>
          <a:bodyPr anchorCtr="0" anchor="t" bIns="91425" lIns="91425" rIns="91425" tIns="91425">
            <a:noAutofit/>
          </a:bodyPr>
          <a:lstStyle/>
          <a:p>
            <a:pPr lvl="0">
              <a:spcBef>
                <a:spcPts val="0"/>
              </a:spcBef>
              <a:buNone/>
            </a:pPr>
            <a:r>
              <a:rPr lang="en">
                <a:latin typeface="Sniglet"/>
                <a:ea typeface="Sniglet"/>
                <a:cs typeface="Sniglet"/>
                <a:sym typeface="Sniglet"/>
              </a:rPr>
              <a:t>Introduction</a:t>
            </a:r>
          </a:p>
        </p:txBody>
      </p:sp>
      <p:sp>
        <p:nvSpPr>
          <p:cNvPr id="147" name="Shape 147"/>
          <p:cNvSpPr txBox="1"/>
          <p:nvPr>
            <p:ph idx="1" type="body"/>
          </p:nvPr>
        </p:nvSpPr>
        <p:spPr>
          <a:xfrm>
            <a:off x="1049500" y="1437425"/>
            <a:ext cx="7020900" cy="27069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sz="1800"/>
              <a:t>PHP is a recursive acronym for "PHP: Hypertext Preprocessor". It’s a scripting language used to develop web pages within HTML codes. PHP is a server-side scripting language, which means that the code is executed on the web server and not on the web browser, as a result the client cannot view the code. PHP is a combination of different programming languages such as Java, C and Perl. The syntax of this scripting language is close to that of C programming language.</a:t>
            </a:r>
          </a:p>
          <a:p>
            <a:pPr lvl="0">
              <a:spcBef>
                <a:spcPts val="0"/>
              </a:spcBef>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type="title"/>
          </p:nvPr>
        </p:nvSpPr>
        <p:spPr>
          <a:xfrm>
            <a:off x="2093925" y="1100975"/>
            <a:ext cx="5976300" cy="750300"/>
          </a:xfrm>
          <a:prstGeom prst="rect">
            <a:avLst/>
          </a:prstGeom>
        </p:spPr>
        <p:txBody>
          <a:bodyPr anchorCtr="0" anchor="t" bIns="91425" lIns="91425" rIns="91425" tIns="91425">
            <a:noAutofit/>
          </a:bodyPr>
          <a:lstStyle/>
          <a:p>
            <a:pPr lvl="0" rtl="0">
              <a:spcBef>
                <a:spcPts val="0"/>
              </a:spcBef>
              <a:buNone/>
            </a:pPr>
            <a:r>
              <a:rPr lang="en" sz="6000"/>
              <a:t>Thanks!</a:t>
            </a:r>
          </a:p>
        </p:txBody>
      </p:sp>
      <p:sp>
        <p:nvSpPr>
          <p:cNvPr id="315" name="Shape 315"/>
          <p:cNvSpPr txBox="1"/>
          <p:nvPr>
            <p:ph idx="1" type="body"/>
          </p:nvPr>
        </p:nvSpPr>
        <p:spPr>
          <a:xfrm>
            <a:off x="2093925" y="1894625"/>
            <a:ext cx="5100900" cy="2169000"/>
          </a:xfrm>
          <a:prstGeom prst="rect">
            <a:avLst/>
          </a:prstGeom>
        </p:spPr>
        <p:txBody>
          <a:bodyPr anchorCtr="0" anchor="t" bIns="91425" lIns="91425" rIns="91425" tIns="91425">
            <a:noAutofit/>
          </a:bodyPr>
          <a:lstStyle/>
          <a:p>
            <a:pPr lvl="0" rtl="0">
              <a:spcBef>
                <a:spcPts val="0"/>
              </a:spcBef>
              <a:buNone/>
            </a:pPr>
            <a:r>
              <a:rPr b="1" lang="en" sz="3600"/>
              <a:t>Any questions?</a:t>
            </a:r>
          </a:p>
          <a:p>
            <a:pPr lvl="0" rtl="0">
              <a:spcBef>
                <a:spcPts val="0"/>
              </a:spcBef>
              <a:buNone/>
            </a:pPr>
            <a:r>
              <a:t/>
            </a:r>
            <a:endParaRPr/>
          </a:p>
        </p:txBody>
      </p:sp>
      <p:sp>
        <p:nvSpPr>
          <p:cNvPr id="316" name="Shape 316"/>
          <p:cNvSpPr/>
          <p:nvPr/>
        </p:nvSpPr>
        <p:spPr>
          <a:xfrm flipH="1">
            <a:off x="1082113" y="898786"/>
            <a:ext cx="923990" cy="851362"/>
          </a:xfrm>
          <a:custGeom>
            <a:pathLst>
              <a:path extrusionOk="0" h="15403" w="16717">
                <a:moveTo>
                  <a:pt x="9149" y="511"/>
                </a:moveTo>
                <a:lnTo>
                  <a:pt x="9587" y="560"/>
                </a:lnTo>
                <a:lnTo>
                  <a:pt x="10025" y="608"/>
                </a:lnTo>
                <a:lnTo>
                  <a:pt x="10439" y="681"/>
                </a:lnTo>
                <a:lnTo>
                  <a:pt x="10877" y="779"/>
                </a:lnTo>
                <a:lnTo>
                  <a:pt x="11290" y="900"/>
                </a:lnTo>
                <a:lnTo>
                  <a:pt x="11704" y="1046"/>
                </a:lnTo>
                <a:lnTo>
                  <a:pt x="12093" y="1217"/>
                </a:lnTo>
                <a:lnTo>
                  <a:pt x="12483" y="1411"/>
                </a:lnTo>
                <a:lnTo>
                  <a:pt x="12994" y="1703"/>
                </a:lnTo>
                <a:lnTo>
                  <a:pt x="13505" y="2020"/>
                </a:lnTo>
                <a:lnTo>
                  <a:pt x="13967" y="2360"/>
                </a:lnTo>
                <a:lnTo>
                  <a:pt x="14210" y="2555"/>
                </a:lnTo>
                <a:lnTo>
                  <a:pt x="14405" y="2750"/>
                </a:lnTo>
                <a:lnTo>
                  <a:pt x="14332" y="2871"/>
                </a:lnTo>
                <a:lnTo>
                  <a:pt x="14308" y="3017"/>
                </a:lnTo>
                <a:lnTo>
                  <a:pt x="14308" y="3066"/>
                </a:lnTo>
                <a:lnTo>
                  <a:pt x="14332" y="3090"/>
                </a:lnTo>
                <a:lnTo>
                  <a:pt x="14405" y="3139"/>
                </a:lnTo>
                <a:lnTo>
                  <a:pt x="14478" y="3139"/>
                </a:lnTo>
                <a:lnTo>
                  <a:pt x="14551" y="3090"/>
                </a:lnTo>
                <a:lnTo>
                  <a:pt x="14624" y="2993"/>
                </a:lnTo>
                <a:lnTo>
                  <a:pt x="14867" y="3285"/>
                </a:lnTo>
                <a:lnTo>
                  <a:pt x="14770" y="3358"/>
                </a:lnTo>
                <a:lnTo>
                  <a:pt x="14697" y="3431"/>
                </a:lnTo>
                <a:lnTo>
                  <a:pt x="14600" y="3601"/>
                </a:lnTo>
                <a:lnTo>
                  <a:pt x="14575" y="3674"/>
                </a:lnTo>
                <a:lnTo>
                  <a:pt x="14575" y="3723"/>
                </a:lnTo>
                <a:lnTo>
                  <a:pt x="14575" y="3772"/>
                </a:lnTo>
                <a:lnTo>
                  <a:pt x="14600" y="3796"/>
                </a:lnTo>
                <a:lnTo>
                  <a:pt x="14648" y="3796"/>
                </a:lnTo>
                <a:lnTo>
                  <a:pt x="14721" y="3772"/>
                </a:lnTo>
                <a:lnTo>
                  <a:pt x="14867" y="3699"/>
                </a:lnTo>
                <a:lnTo>
                  <a:pt x="15086" y="3601"/>
                </a:lnTo>
                <a:lnTo>
                  <a:pt x="15208" y="3820"/>
                </a:lnTo>
                <a:lnTo>
                  <a:pt x="15305" y="4064"/>
                </a:lnTo>
                <a:lnTo>
                  <a:pt x="15111" y="4137"/>
                </a:lnTo>
                <a:lnTo>
                  <a:pt x="15013" y="4185"/>
                </a:lnTo>
                <a:lnTo>
                  <a:pt x="14916" y="4234"/>
                </a:lnTo>
                <a:lnTo>
                  <a:pt x="14892" y="4307"/>
                </a:lnTo>
                <a:lnTo>
                  <a:pt x="14892" y="4380"/>
                </a:lnTo>
                <a:lnTo>
                  <a:pt x="14940" y="4429"/>
                </a:lnTo>
                <a:lnTo>
                  <a:pt x="15013" y="4453"/>
                </a:lnTo>
                <a:lnTo>
                  <a:pt x="15135" y="4453"/>
                </a:lnTo>
                <a:lnTo>
                  <a:pt x="15232" y="4429"/>
                </a:lnTo>
                <a:lnTo>
                  <a:pt x="15427" y="4380"/>
                </a:lnTo>
                <a:lnTo>
                  <a:pt x="15573" y="4915"/>
                </a:lnTo>
                <a:lnTo>
                  <a:pt x="15403" y="4964"/>
                </a:lnTo>
                <a:lnTo>
                  <a:pt x="15232" y="5061"/>
                </a:lnTo>
                <a:lnTo>
                  <a:pt x="15086" y="5183"/>
                </a:lnTo>
                <a:lnTo>
                  <a:pt x="15038" y="5256"/>
                </a:lnTo>
                <a:lnTo>
                  <a:pt x="15013" y="5329"/>
                </a:lnTo>
                <a:lnTo>
                  <a:pt x="15013" y="5378"/>
                </a:lnTo>
                <a:lnTo>
                  <a:pt x="15038" y="5402"/>
                </a:lnTo>
                <a:lnTo>
                  <a:pt x="15062" y="5426"/>
                </a:lnTo>
                <a:lnTo>
                  <a:pt x="15111" y="5451"/>
                </a:lnTo>
                <a:lnTo>
                  <a:pt x="15208" y="5451"/>
                </a:lnTo>
                <a:lnTo>
                  <a:pt x="15305" y="5426"/>
                </a:lnTo>
                <a:lnTo>
                  <a:pt x="15476" y="5353"/>
                </a:lnTo>
                <a:lnTo>
                  <a:pt x="15695" y="5305"/>
                </a:lnTo>
                <a:lnTo>
                  <a:pt x="15792" y="5743"/>
                </a:lnTo>
                <a:lnTo>
                  <a:pt x="15622" y="5816"/>
                </a:lnTo>
                <a:lnTo>
                  <a:pt x="15451" y="5864"/>
                </a:lnTo>
                <a:lnTo>
                  <a:pt x="15305" y="5937"/>
                </a:lnTo>
                <a:lnTo>
                  <a:pt x="15159" y="6035"/>
                </a:lnTo>
                <a:lnTo>
                  <a:pt x="15013" y="6132"/>
                </a:lnTo>
                <a:lnTo>
                  <a:pt x="15013" y="6181"/>
                </a:lnTo>
                <a:lnTo>
                  <a:pt x="15013" y="6205"/>
                </a:lnTo>
                <a:lnTo>
                  <a:pt x="15038" y="6229"/>
                </a:lnTo>
                <a:lnTo>
                  <a:pt x="15403" y="6229"/>
                </a:lnTo>
                <a:lnTo>
                  <a:pt x="15719" y="6181"/>
                </a:lnTo>
                <a:lnTo>
                  <a:pt x="15914" y="6156"/>
                </a:lnTo>
                <a:lnTo>
                  <a:pt x="16035" y="6594"/>
                </a:lnTo>
                <a:lnTo>
                  <a:pt x="15768" y="6691"/>
                </a:lnTo>
                <a:lnTo>
                  <a:pt x="15549" y="6764"/>
                </a:lnTo>
                <a:lnTo>
                  <a:pt x="15184" y="6910"/>
                </a:lnTo>
                <a:lnTo>
                  <a:pt x="15135" y="6935"/>
                </a:lnTo>
                <a:lnTo>
                  <a:pt x="15062" y="6983"/>
                </a:lnTo>
                <a:lnTo>
                  <a:pt x="15038" y="7032"/>
                </a:lnTo>
                <a:lnTo>
                  <a:pt x="15013" y="7081"/>
                </a:lnTo>
                <a:lnTo>
                  <a:pt x="15038" y="7056"/>
                </a:lnTo>
                <a:lnTo>
                  <a:pt x="15013" y="7105"/>
                </a:lnTo>
                <a:lnTo>
                  <a:pt x="15013" y="7129"/>
                </a:lnTo>
                <a:lnTo>
                  <a:pt x="15038" y="7154"/>
                </a:lnTo>
                <a:lnTo>
                  <a:pt x="15086" y="7202"/>
                </a:lnTo>
                <a:lnTo>
                  <a:pt x="15208" y="7227"/>
                </a:lnTo>
                <a:lnTo>
                  <a:pt x="15403" y="7227"/>
                </a:lnTo>
                <a:lnTo>
                  <a:pt x="15622" y="7178"/>
                </a:lnTo>
                <a:lnTo>
                  <a:pt x="15841" y="7129"/>
                </a:lnTo>
                <a:lnTo>
                  <a:pt x="16108" y="7056"/>
                </a:lnTo>
                <a:lnTo>
                  <a:pt x="16108" y="7397"/>
                </a:lnTo>
                <a:lnTo>
                  <a:pt x="16108" y="7713"/>
                </a:lnTo>
                <a:lnTo>
                  <a:pt x="16035" y="7713"/>
                </a:lnTo>
                <a:lnTo>
                  <a:pt x="15670" y="7762"/>
                </a:lnTo>
                <a:lnTo>
                  <a:pt x="15330" y="7786"/>
                </a:lnTo>
                <a:lnTo>
                  <a:pt x="14965" y="7835"/>
                </a:lnTo>
                <a:lnTo>
                  <a:pt x="14600" y="7932"/>
                </a:lnTo>
                <a:lnTo>
                  <a:pt x="14575" y="7957"/>
                </a:lnTo>
                <a:lnTo>
                  <a:pt x="14575" y="7981"/>
                </a:lnTo>
                <a:lnTo>
                  <a:pt x="14575" y="8005"/>
                </a:lnTo>
                <a:lnTo>
                  <a:pt x="14600" y="8030"/>
                </a:lnTo>
                <a:lnTo>
                  <a:pt x="15330" y="8151"/>
                </a:lnTo>
                <a:lnTo>
                  <a:pt x="15500" y="8176"/>
                </a:lnTo>
                <a:lnTo>
                  <a:pt x="15695" y="8200"/>
                </a:lnTo>
                <a:lnTo>
                  <a:pt x="15865" y="8176"/>
                </a:lnTo>
                <a:lnTo>
                  <a:pt x="16035" y="8127"/>
                </a:lnTo>
                <a:lnTo>
                  <a:pt x="16035" y="8176"/>
                </a:lnTo>
                <a:lnTo>
                  <a:pt x="15938" y="8565"/>
                </a:lnTo>
                <a:lnTo>
                  <a:pt x="15816" y="8930"/>
                </a:lnTo>
                <a:lnTo>
                  <a:pt x="15524" y="8881"/>
                </a:lnTo>
                <a:lnTo>
                  <a:pt x="15232" y="8833"/>
                </a:lnTo>
                <a:lnTo>
                  <a:pt x="15013" y="8784"/>
                </a:lnTo>
                <a:lnTo>
                  <a:pt x="14794" y="8760"/>
                </a:lnTo>
                <a:lnTo>
                  <a:pt x="14332" y="8784"/>
                </a:lnTo>
                <a:lnTo>
                  <a:pt x="14308" y="8784"/>
                </a:lnTo>
                <a:lnTo>
                  <a:pt x="14308" y="8808"/>
                </a:lnTo>
                <a:lnTo>
                  <a:pt x="14308" y="8833"/>
                </a:lnTo>
                <a:lnTo>
                  <a:pt x="14332" y="8833"/>
                </a:lnTo>
                <a:lnTo>
                  <a:pt x="14478" y="8881"/>
                </a:lnTo>
                <a:lnTo>
                  <a:pt x="14624" y="8954"/>
                </a:lnTo>
                <a:lnTo>
                  <a:pt x="14965" y="9125"/>
                </a:lnTo>
                <a:lnTo>
                  <a:pt x="15281" y="9271"/>
                </a:lnTo>
                <a:lnTo>
                  <a:pt x="15451" y="9319"/>
                </a:lnTo>
                <a:lnTo>
                  <a:pt x="15622" y="9368"/>
                </a:lnTo>
                <a:lnTo>
                  <a:pt x="15500" y="9636"/>
                </a:lnTo>
                <a:lnTo>
                  <a:pt x="15354" y="9903"/>
                </a:lnTo>
                <a:lnTo>
                  <a:pt x="15135" y="9782"/>
                </a:lnTo>
                <a:lnTo>
                  <a:pt x="14916" y="9684"/>
                </a:lnTo>
                <a:lnTo>
                  <a:pt x="14429" y="9563"/>
                </a:lnTo>
                <a:lnTo>
                  <a:pt x="14210" y="9490"/>
                </a:lnTo>
                <a:lnTo>
                  <a:pt x="13943" y="9441"/>
                </a:lnTo>
                <a:lnTo>
                  <a:pt x="13699" y="9417"/>
                </a:lnTo>
                <a:lnTo>
                  <a:pt x="13553" y="9417"/>
                </a:lnTo>
                <a:lnTo>
                  <a:pt x="13456" y="9465"/>
                </a:lnTo>
                <a:lnTo>
                  <a:pt x="13432" y="9490"/>
                </a:lnTo>
                <a:lnTo>
                  <a:pt x="13432" y="9514"/>
                </a:lnTo>
                <a:lnTo>
                  <a:pt x="13578" y="9636"/>
                </a:lnTo>
                <a:lnTo>
                  <a:pt x="13772" y="9733"/>
                </a:lnTo>
                <a:lnTo>
                  <a:pt x="14137" y="9855"/>
                </a:lnTo>
                <a:lnTo>
                  <a:pt x="14648" y="10049"/>
                </a:lnTo>
                <a:lnTo>
                  <a:pt x="14892" y="10147"/>
                </a:lnTo>
                <a:lnTo>
                  <a:pt x="15135" y="10244"/>
                </a:lnTo>
                <a:lnTo>
                  <a:pt x="14794" y="10706"/>
                </a:lnTo>
                <a:lnTo>
                  <a:pt x="14721" y="10658"/>
                </a:lnTo>
                <a:lnTo>
                  <a:pt x="14624" y="10633"/>
                </a:lnTo>
                <a:lnTo>
                  <a:pt x="14405" y="10560"/>
                </a:lnTo>
                <a:lnTo>
                  <a:pt x="13991" y="10512"/>
                </a:lnTo>
                <a:lnTo>
                  <a:pt x="13772" y="10439"/>
                </a:lnTo>
                <a:lnTo>
                  <a:pt x="13505" y="10366"/>
                </a:lnTo>
                <a:lnTo>
                  <a:pt x="13359" y="10341"/>
                </a:lnTo>
                <a:lnTo>
                  <a:pt x="13213" y="10317"/>
                </a:lnTo>
                <a:lnTo>
                  <a:pt x="13115" y="10341"/>
                </a:lnTo>
                <a:lnTo>
                  <a:pt x="12994" y="10390"/>
                </a:lnTo>
                <a:lnTo>
                  <a:pt x="12994" y="10414"/>
                </a:lnTo>
                <a:lnTo>
                  <a:pt x="13018" y="10536"/>
                </a:lnTo>
                <a:lnTo>
                  <a:pt x="13091" y="10609"/>
                </a:lnTo>
                <a:lnTo>
                  <a:pt x="13188" y="10682"/>
                </a:lnTo>
                <a:lnTo>
                  <a:pt x="13310" y="10731"/>
                </a:lnTo>
                <a:lnTo>
                  <a:pt x="13553" y="10828"/>
                </a:lnTo>
                <a:lnTo>
                  <a:pt x="13772" y="10877"/>
                </a:lnTo>
                <a:lnTo>
                  <a:pt x="14113" y="10998"/>
                </a:lnTo>
                <a:lnTo>
                  <a:pt x="14308" y="11047"/>
                </a:lnTo>
                <a:lnTo>
                  <a:pt x="14502" y="11071"/>
                </a:lnTo>
                <a:lnTo>
                  <a:pt x="14089" y="11509"/>
                </a:lnTo>
                <a:lnTo>
                  <a:pt x="13943" y="11412"/>
                </a:lnTo>
                <a:lnTo>
                  <a:pt x="13772" y="11339"/>
                </a:lnTo>
                <a:lnTo>
                  <a:pt x="13432" y="11242"/>
                </a:lnTo>
                <a:lnTo>
                  <a:pt x="13067" y="11144"/>
                </a:lnTo>
                <a:lnTo>
                  <a:pt x="12702" y="11071"/>
                </a:lnTo>
                <a:lnTo>
                  <a:pt x="12337" y="11047"/>
                </a:lnTo>
                <a:lnTo>
                  <a:pt x="11972" y="11096"/>
                </a:lnTo>
                <a:lnTo>
                  <a:pt x="11947" y="11096"/>
                </a:lnTo>
                <a:lnTo>
                  <a:pt x="11899" y="11120"/>
                </a:lnTo>
                <a:lnTo>
                  <a:pt x="11874" y="11193"/>
                </a:lnTo>
                <a:lnTo>
                  <a:pt x="11850" y="11266"/>
                </a:lnTo>
                <a:lnTo>
                  <a:pt x="11874" y="11290"/>
                </a:lnTo>
                <a:lnTo>
                  <a:pt x="11899" y="11363"/>
                </a:lnTo>
                <a:lnTo>
                  <a:pt x="11972" y="11412"/>
                </a:lnTo>
                <a:lnTo>
                  <a:pt x="12580" y="11509"/>
                </a:lnTo>
                <a:lnTo>
                  <a:pt x="12872" y="11582"/>
                </a:lnTo>
                <a:lnTo>
                  <a:pt x="13164" y="11655"/>
                </a:lnTo>
                <a:lnTo>
                  <a:pt x="13432" y="11753"/>
                </a:lnTo>
                <a:lnTo>
                  <a:pt x="13675" y="11850"/>
                </a:lnTo>
                <a:lnTo>
                  <a:pt x="13359" y="12118"/>
                </a:lnTo>
                <a:lnTo>
                  <a:pt x="13018" y="12337"/>
                </a:lnTo>
                <a:lnTo>
                  <a:pt x="12994" y="12288"/>
                </a:lnTo>
                <a:lnTo>
                  <a:pt x="12945" y="12239"/>
                </a:lnTo>
                <a:lnTo>
                  <a:pt x="12775" y="12166"/>
                </a:lnTo>
                <a:lnTo>
                  <a:pt x="12604" y="12142"/>
                </a:lnTo>
                <a:lnTo>
                  <a:pt x="12410" y="12118"/>
                </a:lnTo>
                <a:lnTo>
                  <a:pt x="12215" y="12069"/>
                </a:lnTo>
                <a:lnTo>
                  <a:pt x="11850" y="11947"/>
                </a:lnTo>
                <a:lnTo>
                  <a:pt x="11558" y="11826"/>
                </a:lnTo>
                <a:lnTo>
                  <a:pt x="11242" y="11704"/>
                </a:lnTo>
                <a:lnTo>
                  <a:pt x="11096" y="11655"/>
                </a:lnTo>
                <a:lnTo>
                  <a:pt x="10950" y="11607"/>
                </a:lnTo>
                <a:lnTo>
                  <a:pt x="10779" y="11582"/>
                </a:lnTo>
                <a:lnTo>
                  <a:pt x="10633" y="11582"/>
                </a:lnTo>
                <a:lnTo>
                  <a:pt x="10609" y="11607"/>
                </a:lnTo>
                <a:lnTo>
                  <a:pt x="10609" y="11655"/>
                </a:lnTo>
                <a:lnTo>
                  <a:pt x="10682" y="11753"/>
                </a:lnTo>
                <a:lnTo>
                  <a:pt x="10804" y="11874"/>
                </a:lnTo>
                <a:lnTo>
                  <a:pt x="10925" y="11947"/>
                </a:lnTo>
                <a:lnTo>
                  <a:pt x="11047" y="12045"/>
                </a:lnTo>
                <a:lnTo>
                  <a:pt x="11315" y="12166"/>
                </a:lnTo>
                <a:lnTo>
                  <a:pt x="11582" y="12288"/>
                </a:lnTo>
                <a:lnTo>
                  <a:pt x="11826" y="12385"/>
                </a:lnTo>
                <a:lnTo>
                  <a:pt x="12093" y="12483"/>
                </a:lnTo>
                <a:lnTo>
                  <a:pt x="12361" y="12556"/>
                </a:lnTo>
                <a:lnTo>
                  <a:pt x="12507" y="12580"/>
                </a:lnTo>
                <a:lnTo>
                  <a:pt x="12629" y="12580"/>
                </a:lnTo>
                <a:lnTo>
                  <a:pt x="12239" y="12799"/>
                </a:lnTo>
                <a:lnTo>
                  <a:pt x="11850" y="12969"/>
                </a:lnTo>
                <a:lnTo>
                  <a:pt x="11801" y="12921"/>
                </a:lnTo>
                <a:lnTo>
                  <a:pt x="11680" y="12823"/>
                </a:lnTo>
                <a:lnTo>
                  <a:pt x="11558" y="12775"/>
                </a:lnTo>
                <a:lnTo>
                  <a:pt x="11266" y="12677"/>
                </a:lnTo>
                <a:lnTo>
                  <a:pt x="10998" y="12604"/>
                </a:lnTo>
                <a:lnTo>
                  <a:pt x="10731" y="12531"/>
                </a:lnTo>
                <a:lnTo>
                  <a:pt x="10585" y="12458"/>
                </a:lnTo>
                <a:lnTo>
                  <a:pt x="10439" y="12385"/>
                </a:lnTo>
                <a:lnTo>
                  <a:pt x="10171" y="12239"/>
                </a:lnTo>
                <a:lnTo>
                  <a:pt x="10025" y="12166"/>
                </a:lnTo>
                <a:lnTo>
                  <a:pt x="9879" y="12118"/>
                </a:lnTo>
                <a:lnTo>
                  <a:pt x="9733" y="12093"/>
                </a:lnTo>
                <a:lnTo>
                  <a:pt x="9563" y="12093"/>
                </a:lnTo>
                <a:lnTo>
                  <a:pt x="9514" y="12118"/>
                </a:lnTo>
                <a:lnTo>
                  <a:pt x="9490" y="12142"/>
                </a:lnTo>
                <a:lnTo>
                  <a:pt x="9490" y="12191"/>
                </a:lnTo>
                <a:lnTo>
                  <a:pt x="9514" y="12215"/>
                </a:lnTo>
                <a:lnTo>
                  <a:pt x="9733" y="12410"/>
                </a:lnTo>
                <a:lnTo>
                  <a:pt x="9952" y="12580"/>
                </a:lnTo>
                <a:lnTo>
                  <a:pt x="10220" y="12750"/>
                </a:lnTo>
                <a:lnTo>
                  <a:pt x="10463" y="12872"/>
                </a:lnTo>
                <a:lnTo>
                  <a:pt x="10682" y="12969"/>
                </a:lnTo>
                <a:lnTo>
                  <a:pt x="10901" y="13042"/>
                </a:lnTo>
                <a:lnTo>
                  <a:pt x="11363" y="13188"/>
                </a:lnTo>
                <a:lnTo>
                  <a:pt x="10852" y="13359"/>
                </a:lnTo>
                <a:lnTo>
                  <a:pt x="10317" y="13505"/>
                </a:lnTo>
                <a:lnTo>
                  <a:pt x="10317" y="13480"/>
                </a:lnTo>
                <a:lnTo>
                  <a:pt x="10366" y="13359"/>
                </a:lnTo>
                <a:lnTo>
                  <a:pt x="10366" y="13310"/>
                </a:lnTo>
                <a:lnTo>
                  <a:pt x="10342" y="13261"/>
                </a:lnTo>
                <a:lnTo>
                  <a:pt x="10293" y="13213"/>
                </a:lnTo>
                <a:lnTo>
                  <a:pt x="10244" y="13164"/>
                </a:lnTo>
                <a:lnTo>
                  <a:pt x="9198" y="12604"/>
                </a:lnTo>
                <a:lnTo>
                  <a:pt x="9028" y="12507"/>
                </a:lnTo>
                <a:lnTo>
                  <a:pt x="8809" y="12410"/>
                </a:lnTo>
                <a:lnTo>
                  <a:pt x="8711" y="12385"/>
                </a:lnTo>
                <a:lnTo>
                  <a:pt x="8590" y="12361"/>
                </a:lnTo>
                <a:lnTo>
                  <a:pt x="8492" y="12385"/>
                </a:lnTo>
                <a:lnTo>
                  <a:pt x="8419" y="12434"/>
                </a:lnTo>
                <a:lnTo>
                  <a:pt x="8419" y="12458"/>
                </a:lnTo>
                <a:lnTo>
                  <a:pt x="8444" y="12556"/>
                </a:lnTo>
                <a:lnTo>
                  <a:pt x="8517" y="12629"/>
                </a:lnTo>
                <a:lnTo>
                  <a:pt x="8687" y="12799"/>
                </a:lnTo>
                <a:lnTo>
                  <a:pt x="9028" y="13042"/>
                </a:lnTo>
                <a:lnTo>
                  <a:pt x="9490" y="13334"/>
                </a:lnTo>
                <a:lnTo>
                  <a:pt x="9733" y="13456"/>
                </a:lnTo>
                <a:lnTo>
                  <a:pt x="10001" y="13553"/>
                </a:lnTo>
                <a:lnTo>
                  <a:pt x="9539" y="13651"/>
                </a:lnTo>
                <a:lnTo>
                  <a:pt x="9076" y="13699"/>
                </a:lnTo>
                <a:lnTo>
                  <a:pt x="9052" y="13651"/>
                </a:lnTo>
                <a:lnTo>
                  <a:pt x="8857" y="13480"/>
                </a:lnTo>
                <a:lnTo>
                  <a:pt x="8638" y="13334"/>
                </a:lnTo>
                <a:lnTo>
                  <a:pt x="8176" y="13067"/>
                </a:lnTo>
                <a:lnTo>
                  <a:pt x="7762" y="12799"/>
                </a:lnTo>
                <a:lnTo>
                  <a:pt x="7568" y="12677"/>
                </a:lnTo>
                <a:lnTo>
                  <a:pt x="7349" y="12604"/>
                </a:lnTo>
                <a:lnTo>
                  <a:pt x="7300" y="12604"/>
                </a:lnTo>
                <a:lnTo>
                  <a:pt x="7276" y="12653"/>
                </a:lnTo>
                <a:lnTo>
                  <a:pt x="7276" y="12775"/>
                </a:lnTo>
                <a:lnTo>
                  <a:pt x="7300" y="12872"/>
                </a:lnTo>
                <a:lnTo>
                  <a:pt x="7373" y="12969"/>
                </a:lnTo>
                <a:lnTo>
                  <a:pt x="7446" y="13042"/>
                </a:lnTo>
                <a:lnTo>
                  <a:pt x="7616" y="13213"/>
                </a:lnTo>
                <a:lnTo>
                  <a:pt x="7787" y="13334"/>
                </a:lnTo>
                <a:lnTo>
                  <a:pt x="8103" y="13553"/>
                </a:lnTo>
                <a:lnTo>
                  <a:pt x="8444" y="13748"/>
                </a:lnTo>
                <a:lnTo>
                  <a:pt x="8346" y="13748"/>
                </a:lnTo>
                <a:lnTo>
                  <a:pt x="7835" y="13772"/>
                </a:lnTo>
                <a:lnTo>
                  <a:pt x="7349" y="13724"/>
                </a:lnTo>
                <a:lnTo>
                  <a:pt x="7373" y="13699"/>
                </a:lnTo>
                <a:lnTo>
                  <a:pt x="7397" y="13651"/>
                </a:lnTo>
                <a:lnTo>
                  <a:pt x="7422" y="13578"/>
                </a:lnTo>
                <a:lnTo>
                  <a:pt x="7397" y="13529"/>
                </a:lnTo>
                <a:lnTo>
                  <a:pt x="7373" y="13456"/>
                </a:lnTo>
                <a:lnTo>
                  <a:pt x="7324" y="13383"/>
                </a:lnTo>
                <a:lnTo>
                  <a:pt x="7203" y="13286"/>
                </a:lnTo>
                <a:lnTo>
                  <a:pt x="6911" y="13091"/>
                </a:lnTo>
                <a:lnTo>
                  <a:pt x="6643" y="12872"/>
                </a:lnTo>
                <a:lnTo>
                  <a:pt x="6521" y="12799"/>
                </a:lnTo>
                <a:lnTo>
                  <a:pt x="6448" y="12750"/>
                </a:lnTo>
                <a:lnTo>
                  <a:pt x="6424" y="12702"/>
                </a:lnTo>
                <a:lnTo>
                  <a:pt x="6424" y="12677"/>
                </a:lnTo>
                <a:lnTo>
                  <a:pt x="6400" y="12677"/>
                </a:lnTo>
                <a:lnTo>
                  <a:pt x="6375" y="12702"/>
                </a:lnTo>
                <a:lnTo>
                  <a:pt x="6351" y="12775"/>
                </a:lnTo>
                <a:lnTo>
                  <a:pt x="6327" y="12823"/>
                </a:lnTo>
                <a:lnTo>
                  <a:pt x="6351" y="12969"/>
                </a:lnTo>
                <a:lnTo>
                  <a:pt x="6400" y="13042"/>
                </a:lnTo>
                <a:lnTo>
                  <a:pt x="6448" y="13140"/>
                </a:lnTo>
                <a:lnTo>
                  <a:pt x="6570" y="13286"/>
                </a:lnTo>
                <a:lnTo>
                  <a:pt x="6716" y="13432"/>
                </a:lnTo>
                <a:lnTo>
                  <a:pt x="6862" y="13553"/>
                </a:lnTo>
                <a:lnTo>
                  <a:pt x="7032" y="13675"/>
                </a:lnTo>
                <a:lnTo>
                  <a:pt x="7032" y="13675"/>
                </a:lnTo>
                <a:lnTo>
                  <a:pt x="6619" y="13578"/>
                </a:lnTo>
                <a:lnTo>
                  <a:pt x="6229" y="13456"/>
                </a:lnTo>
                <a:lnTo>
                  <a:pt x="5864" y="13334"/>
                </a:lnTo>
                <a:lnTo>
                  <a:pt x="5670" y="13286"/>
                </a:lnTo>
                <a:lnTo>
                  <a:pt x="5475" y="13261"/>
                </a:lnTo>
                <a:lnTo>
                  <a:pt x="5280" y="13237"/>
                </a:lnTo>
                <a:lnTo>
                  <a:pt x="5086" y="13261"/>
                </a:lnTo>
                <a:lnTo>
                  <a:pt x="4988" y="13286"/>
                </a:lnTo>
                <a:lnTo>
                  <a:pt x="4915" y="13334"/>
                </a:lnTo>
                <a:lnTo>
                  <a:pt x="4842" y="13407"/>
                </a:lnTo>
                <a:lnTo>
                  <a:pt x="4818" y="13505"/>
                </a:lnTo>
                <a:lnTo>
                  <a:pt x="4672" y="13651"/>
                </a:lnTo>
                <a:lnTo>
                  <a:pt x="4502" y="13797"/>
                </a:lnTo>
                <a:lnTo>
                  <a:pt x="4331" y="13943"/>
                </a:lnTo>
                <a:lnTo>
                  <a:pt x="4161" y="14064"/>
                </a:lnTo>
                <a:lnTo>
                  <a:pt x="3869" y="14259"/>
                </a:lnTo>
                <a:lnTo>
                  <a:pt x="3553" y="14405"/>
                </a:lnTo>
                <a:lnTo>
                  <a:pt x="3212" y="14551"/>
                </a:lnTo>
                <a:lnTo>
                  <a:pt x="2896" y="14648"/>
                </a:lnTo>
                <a:lnTo>
                  <a:pt x="2555" y="14745"/>
                </a:lnTo>
                <a:lnTo>
                  <a:pt x="2190" y="14818"/>
                </a:lnTo>
                <a:lnTo>
                  <a:pt x="1825" y="14867"/>
                </a:lnTo>
                <a:lnTo>
                  <a:pt x="1485" y="14891"/>
                </a:lnTo>
                <a:lnTo>
                  <a:pt x="1314" y="14891"/>
                </a:lnTo>
                <a:lnTo>
                  <a:pt x="1144" y="14867"/>
                </a:lnTo>
                <a:lnTo>
                  <a:pt x="1436" y="14672"/>
                </a:lnTo>
                <a:lnTo>
                  <a:pt x="1728" y="14453"/>
                </a:lnTo>
                <a:lnTo>
                  <a:pt x="1996" y="14210"/>
                </a:lnTo>
                <a:lnTo>
                  <a:pt x="2239" y="13991"/>
                </a:lnTo>
                <a:lnTo>
                  <a:pt x="2604" y="13626"/>
                </a:lnTo>
                <a:lnTo>
                  <a:pt x="2774" y="13432"/>
                </a:lnTo>
                <a:lnTo>
                  <a:pt x="2944" y="13188"/>
                </a:lnTo>
                <a:lnTo>
                  <a:pt x="3066" y="12945"/>
                </a:lnTo>
                <a:lnTo>
                  <a:pt x="3163" y="12702"/>
                </a:lnTo>
                <a:lnTo>
                  <a:pt x="3212" y="12458"/>
                </a:lnTo>
                <a:lnTo>
                  <a:pt x="3212" y="12337"/>
                </a:lnTo>
                <a:lnTo>
                  <a:pt x="3212" y="12215"/>
                </a:lnTo>
                <a:lnTo>
                  <a:pt x="3236" y="12118"/>
                </a:lnTo>
                <a:lnTo>
                  <a:pt x="3212" y="12045"/>
                </a:lnTo>
                <a:lnTo>
                  <a:pt x="3188" y="11972"/>
                </a:lnTo>
                <a:lnTo>
                  <a:pt x="3115" y="11923"/>
                </a:lnTo>
                <a:lnTo>
                  <a:pt x="2920" y="11826"/>
                </a:lnTo>
                <a:lnTo>
                  <a:pt x="2750" y="11704"/>
                </a:lnTo>
                <a:lnTo>
                  <a:pt x="2409" y="11461"/>
                </a:lnTo>
                <a:lnTo>
                  <a:pt x="2117" y="11169"/>
                </a:lnTo>
                <a:lnTo>
                  <a:pt x="1850" y="10852"/>
                </a:lnTo>
                <a:lnTo>
                  <a:pt x="1631" y="10512"/>
                </a:lnTo>
                <a:lnTo>
                  <a:pt x="1412" y="10147"/>
                </a:lnTo>
                <a:lnTo>
                  <a:pt x="1241" y="9757"/>
                </a:lnTo>
                <a:lnTo>
                  <a:pt x="1095" y="9368"/>
                </a:lnTo>
                <a:lnTo>
                  <a:pt x="949" y="8979"/>
                </a:lnTo>
                <a:lnTo>
                  <a:pt x="828" y="8565"/>
                </a:lnTo>
                <a:lnTo>
                  <a:pt x="755" y="8127"/>
                </a:lnTo>
                <a:lnTo>
                  <a:pt x="682" y="7689"/>
                </a:lnTo>
                <a:lnTo>
                  <a:pt x="657" y="7251"/>
                </a:lnTo>
                <a:lnTo>
                  <a:pt x="657" y="6837"/>
                </a:lnTo>
                <a:lnTo>
                  <a:pt x="706" y="6399"/>
                </a:lnTo>
                <a:lnTo>
                  <a:pt x="803" y="5986"/>
                </a:lnTo>
                <a:lnTo>
                  <a:pt x="925" y="5548"/>
                </a:lnTo>
                <a:lnTo>
                  <a:pt x="1120" y="5110"/>
                </a:lnTo>
                <a:lnTo>
                  <a:pt x="1339" y="4696"/>
                </a:lnTo>
                <a:lnTo>
                  <a:pt x="1606" y="4307"/>
                </a:lnTo>
                <a:lnTo>
                  <a:pt x="1898" y="3869"/>
                </a:lnTo>
                <a:lnTo>
                  <a:pt x="2166" y="3431"/>
                </a:lnTo>
                <a:lnTo>
                  <a:pt x="2434" y="3017"/>
                </a:lnTo>
                <a:lnTo>
                  <a:pt x="2604" y="2823"/>
                </a:lnTo>
                <a:lnTo>
                  <a:pt x="2774" y="2628"/>
                </a:lnTo>
                <a:lnTo>
                  <a:pt x="3115" y="2336"/>
                </a:lnTo>
                <a:lnTo>
                  <a:pt x="3431" y="2068"/>
                </a:lnTo>
                <a:lnTo>
                  <a:pt x="3772" y="1825"/>
                </a:lnTo>
                <a:lnTo>
                  <a:pt x="4137" y="1582"/>
                </a:lnTo>
                <a:lnTo>
                  <a:pt x="4502" y="1387"/>
                </a:lnTo>
                <a:lnTo>
                  <a:pt x="4867" y="1192"/>
                </a:lnTo>
                <a:lnTo>
                  <a:pt x="5256" y="1046"/>
                </a:lnTo>
                <a:lnTo>
                  <a:pt x="5670" y="900"/>
                </a:lnTo>
                <a:lnTo>
                  <a:pt x="6083" y="803"/>
                </a:lnTo>
                <a:lnTo>
                  <a:pt x="6497" y="706"/>
                </a:lnTo>
                <a:lnTo>
                  <a:pt x="6935" y="633"/>
                </a:lnTo>
                <a:lnTo>
                  <a:pt x="7373" y="584"/>
                </a:lnTo>
                <a:lnTo>
                  <a:pt x="7811" y="535"/>
                </a:lnTo>
                <a:lnTo>
                  <a:pt x="8249" y="511"/>
                </a:lnTo>
                <a:close/>
                <a:moveTo>
                  <a:pt x="8444" y="0"/>
                </a:moveTo>
                <a:lnTo>
                  <a:pt x="7641" y="24"/>
                </a:lnTo>
                <a:lnTo>
                  <a:pt x="6838" y="122"/>
                </a:lnTo>
                <a:lnTo>
                  <a:pt x="6351" y="195"/>
                </a:lnTo>
                <a:lnTo>
                  <a:pt x="5889" y="292"/>
                </a:lnTo>
                <a:lnTo>
                  <a:pt x="5426" y="414"/>
                </a:lnTo>
                <a:lnTo>
                  <a:pt x="4964" y="560"/>
                </a:lnTo>
                <a:lnTo>
                  <a:pt x="4502" y="730"/>
                </a:lnTo>
                <a:lnTo>
                  <a:pt x="4088" y="949"/>
                </a:lnTo>
                <a:lnTo>
                  <a:pt x="3674" y="1217"/>
                </a:lnTo>
                <a:lnTo>
                  <a:pt x="3285" y="1509"/>
                </a:lnTo>
                <a:lnTo>
                  <a:pt x="2823" y="1922"/>
                </a:lnTo>
                <a:lnTo>
                  <a:pt x="2385" y="2312"/>
                </a:lnTo>
                <a:lnTo>
                  <a:pt x="2166" y="2531"/>
                </a:lnTo>
                <a:lnTo>
                  <a:pt x="1947" y="2725"/>
                </a:lnTo>
                <a:lnTo>
                  <a:pt x="1752" y="2969"/>
                </a:lnTo>
                <a:lnTo>
                  <a:pt x="1582" y="3212"/>
                </a:lnTo>
                <a:lnTo>
                  <a:pt x="1266" y="3723"/>
                </a:lnTo>
                <a:lnTo>
                  <a:pt x="974" y="4283"/>
                </a:lnTo>
                <a:lnTo>
                  <a:pt x="682" y="4842"/>
                </a:lnTo>
                <a:lnTo>
                  <a:pt x="438" y="5402"/>
                </a:lnTo>
                <a:lnTo>
                  <a:pt x="341" y="5645"/>
                </a:lnTo>
                <a:lnTo>
                  <a:pt x="268" y="5889"/>
                </a:lnTo>
                <a:lnTo>
                  <a:pt x="195" y="6132"/>
                </a:lnTo>
                <a:lnTo>
                  <a:pt x="146" y="6375"/>
                </a:lnTo>
                <a:lnTo>
                  <a:pt x="122" y="6886"/>
                </a:lnTo>
                <a:lnTo>
                  <a:pt x="122" y="7397"/>
                </a:lnTo>
                <a:lnTo>
                  <a:pt x="171" y="7908"/>
                </a:lnTo>
                <a:lnTo>
                  <a:pt x="268" y="8419"/>
                </a:lnTo>
                <a:lnTo>
                  <a:pt x="390" y="8906"/>
                </a:lnTo>
                <a:lnTo>
                  <a:pt x="536" y="9392"/>
                </a:lnTo>
                <a:lnTo>
                  <a:pt x="682" y="9830"/>
                </a:lnTo>
                <a:lnTo>
                  <a:pt x="876" y="10244"/>
                </a:lnTo>
                <a:lnTo>
                  <a:pt x="1095" y="10658"/>
                </a:lnTo>
                <a:lnTo>
                  <a:pt x="1339" y="11047"/>
                </a:lnTo>
                <a:lnTo>
                  <a:pt x="1631" y="11412"/>
                </a:lnTo>
                <a:lnTo>
                  <a:pt x="1947" y="11728"/>
                </a:lnTo>
                <a:lnTo>
                  <a:pt x="2117" y="11874"/>
                </a:lnTo>
                <a:lnTo>
                  <a:pt x="2312" y="12020"/>
                </a:lnTo>
                <a:lnTo>
                  <a:pt x="2507" y="12142"/>
                </a:lnTo>
                <a:lnTo>
                  <a:pt x="2701" y="12239"/>
                </a:lnTo>
                <a:lnTo>
                  <a:pt x="2677" y="12458"/>
                </a:lnTo>
                <a:lnTo>
                  <a:pt x="2604" y="12653"/>
                </a:lnTo>
                <a:lnTo>
                  <a:pt x="2482" y="12848"/>
                </a:lnTo>
                <a:lnTo>
                  <a:pt x="2361" y="13042"/>
                </a:lnTo>
                <a:lnTo>
                  <a:pt x="2215" y="13213"/>
                </a:lnTo>
                <a:lnTo>
                  <a:pt x="2069" y="13359"/>
                </a:lnTo>
                <a:lnTo>
                  <a:pt x="1752" y="13675"/>
                </a:lnTo>
                <a:lnTo>
                  <a:pt x="1412" y="13967"/>
                </a:lnTo>
                <a:lnTo>
                  <a:pt x="1047" y="14259"/>
                </a:lnTo>
                <a:lnTo>
                  <a:pt x="828" y="14381"/>
                </a:lnTo>
                <a:lnTo>
                  <a:pt x="633" y="14478"/>
                </a:lnTo>
                <a:lnTo>
                  <a:pt x="414" y="14575"/>
                </a:lnTo>
                <a:lnTo>
                  <a:pt x="195" y="14648"/>
                </a:lnTo>
                <a:lnTo>
                  <a:pt x="98" y="14697"/>
                </a:lnTo>
                <a:lnTo>
                  <a:pt x="25" y="14794"/>
                </a:lnTo>
                <a:lnTo>
                  <a:pt x="0" y="14891"/>
                </a:lnTo>
                <a:lnTo>
                  <a:pt x="25" y="14989"/>
                </a:lnTo>
                <a:lnTo>
                  <a:pt x="49" y="15086"/>
                </a:lnTo>
                <a:lnTo>
                  <a:pt x="146" y="15159"/>
                </a:lnTo>
                <a:lnTo>
                  <a:pt x="244" y="15208"/>
                </a:lnTo>
                <a:lnTo>
                  <a:pt x="365" y="15208"/>
                </a:lnTo>
                <a:lnTo>
                  <a:pt x="414" y="15183"/>
                </a:lnTo>
                <a:lnTo>
                  <a:pt x="560" y="15256"/>
                </a:lnTo>
                <a:lnTo>
                  <a:pt x="682" y="15305"/>
                </a:lnTo>
                <a:lnTo>
                  <a:pt x="998" y="15378"/>
                </a:lnTo>
                <a:lnTo>
                  <a:pt x="1314" y="15402"/>
                </a:lnTo>
                <a:lnTo>
                  <a:pt x="1679" y="15402"/>
                </a:lnTo>
                <a:lnTo>
                  <a:pt x="2020" y="15354"/>
                </a:lnTo>
                <a:lnTo>
                  <a:pt x="2336" y="15305"/>
                </a:lnTo>
                <a:lnTo>
                  <a:pt x="2896" y="15183"/>
                </a:lnTo>
                <a:lnTo>
                  <a:pt x="3261" y="15062"/>
                </a:lnTo>
                <a:lnTo>
                  <a:pt x="3626" y="14916"/>
                </a:lnTo>
                <a:lnTo>
                  <a:pt x="3991" y="14770"/>
                </a:lnTo>
                <a:lnTo>
                  <a:pt x="4331" y="14575"/>
                </a:lnTo>
                <a:lnTo>
                  <a:pt x="4575" y="14429"/>
                </a:lnTo>
                <a:lnTo>
                  <a:pt x="4818" y="14259"/>
                </a:lnTo>
                <a:lnTo>
                  <a:pt x="5037" y="14040"/>
                </a:lnTo>
                <a:lnTo>
                  <a:pt x="5134" y="13918"/>
                </a:lnTo>
                <a:lnTo>
                  <a:pt x="5207" y="13797"/>
                </a:lnTo>
                <a:lnTo>
                  <a:pt x="5426" y="13821"/>
                </a:lnTo>
                <a:lnTo>
                  <a:pt x="5645" y="13845"/>
                </a:lnTo>
                <a:lnTo>
                  <a:pt x="6059" y="13967"/>
                </a:lnTo>
                <a:lnTo>
                  <a:pt x="6497" y="14113"/>
                </a:lnTo>
                <a:lnTo>
                  <a:pt x="6692" y="14186"/>
                </a:lnTo>
                <a:lnTo>
                  <a:pt x="6911" y="14235"/>
                </a:lnTo>
                <a:lnTo>
                  <a:pt x="7178" y="14283"/>
                </a:lnTo>
                <a:lnTo>
                  <a:pt x="7446" y="14308"/>
                </a:lnTo>
                <a:lnTo>
                  <a:pt x="7981" y="14332"/>
                </a:lnTo>
                <a:lnTo>
                  <a:pt x="8517" y="14308"/>
                </a:lnTo>
                <a:lnTo>
                  <a:pt x="9052" y="14259"/>
                </a:lnTo>
                <a:lnTo>
                  <a:pt x="9490" y="14210"/>
                </a:lnTo>
                <a:lnTo>
                  <a:pt x="9952" y="14137"/>
                </a:lnTo>
                <a:lnTo>
                  <a:pt x="10390" y="14040"/>
                </a:lnTo>
                <a:lnTo>
                  <a:pt x="10828" y="13918"/>
                </a:lnTo>
                <a:lnTo>
                  <a:pt x="11266" y="13797"/>
                </a:lnTo>
                <a:lnTo>
                  <a:pt x="11680" y="13651"/>
                </a:lnTo>
                <a:lnTo>
                  <a:pt x="12093" y="13480"/>
                </a:lnTo>
                <a:lnTo>
                  <a:pt x="12507" y="13286"/>
                </a:lnTo>
                <a:lnTo>
                  <a:pt x="12921" y="13067"/>
                </a:lnTo>
                <a:lnTo>
                  <a:pt x="13310" y="12823"/>
                </a:lnTo>
                <a:lnTo>
                  <a:pt x="13699" y="12556"/>
                </a:lnTo>
                <a:lnTo>
                  <a:pt x="14089" y="12264"/>
                </a:lnTo>
                <a:lnTo>
                  <a:pt x="14429" y="11947"/>
                </a:lnTo>
                <a:lnTo>
                  <a:pt x="14770" y="11607"/>
                </a:lnTo>
                <a:lnTo>
                  <a:pt x="15111" y="11266"/>
                </a:lnTo>
                <a:lnTo>
                  <a:pt x="15403" y="10901"/>
                </a:lnTo>
                <a:lnTo>
                  <a:pt x="15670" y="10512"/>
                </a:lnTo>
                <a:lnTo>
                  <a:pt x="15914" y="10098"/>
                </a:lnTo>
                <a:lnTo>
                  <a:pt x="16133" y="9684"/>
                </a:lnTo>
                <a:lnTo>
                  <a:pt x="16327" y="9246"/>
                </a:lnTo>
                <a:lnTo>
                  <a:pt x="16473" y="8808"/>
                </a:lnTo>
                <a:lnTo>
                  <a:pt x="16595" y="8346"/>
                </a:lnTo>
                <a:lnTo>
                  <a:pt x="16668" y="7884"/>
                </a:lnTo>
                <a:lnTo>
                  <a:pt x="16717" y="7421"/>
                </a:lnTo>
                <a:lnTo>
                  <a:pt x="16717" y="7178"/>
                </a:lnTo>
                <a:lnTo>
                  <a:pt x="16692" y="6959"/>
                </a:lnTo>
                <a:lnTo>
                  <a:pt x="16595" y="6497"/>
                </a:lnTo>
                <a:lnTo>
                  <a:pt x="16473" y="6035"/>
                </a:lnTo>
                <a:lnTo>
                  <a:pt x="16352" y="5597"/>
                </a:lnTo>
                <a:lnTo>
                  <a:pt x="16206" y="5134"/>
                </a:lnTo>
                <a:lnTo>
                  <a:pt x="16084" y="4672"/>
                </a:lnTo>
                <a:lnTo>
                  <a:pt x="15962" y="4210"/>
                </a:lnTo>
                <a:lnTo>
                  <a:pt x="15792" y="3772"/>
                </a:lnTo>
                <a:lnTo>
                  <a:pt x="15597" y="3358"/>
                </a:lnTo>
                <a:lnTo>
                  <a:pt x="15354" y="2993"/>
                </a:lnTo>
                <a:lnTo>
                  <a:pt x="15062" y="2652"/>
                </a:lnTo>
                <a:lnTo>
                  <a:pt x="14770" y="2336"/>
                </a:lnTo>
                <a:lnTo>
                  <a:pt x="14429" y="2044"/>
                </a:lnTo>
                <a:lnTo>
                  <a:pt x="14089" y="1776"/>
                </a:lnTo>
                <a:lnTo>
                  <a:pt x="13724" y="1509"/>
                </a:lnTo>
                <a:lnTo>
                  <a:pt x="13334" y="1265"/>
                </a:lnTo>
                <a:lnTo>
                  <a:pt x="12969" y="1046"/>
                </a:lnTo>
                <a:lnTo>
                  <a:pt x="12580" y="827"/>
                </a:lnTo>
                <a:lnTo>
                  <a:pt x="12166" y="633"/>
                </a:lnTo>
                <a:lnTo>
                  <a:pt x="11777" y="487"/>
                </a:lnTo>
                <a:lnTo>
                  <a:pt x="11363" y="341"/>
                </a:lnTo>
                <a:lnTo>
                  <a:pt x="10950" y="219"/>
                </a:lnTo>
                <a:lnTo>
                  <a:pt x="10512" y="146"/>
                </a:lnTo>
                <a:lnTo>
                  <a:pt x="10074" y="73"/>
                </a:lnTo>
                <a:lnTo>
                  <a:pt x="9271" y="0"/>
                </a:lnTo>
                <a:close/>
              </a:path>
            </a:pathLst>
          </a:custGeom>
          <a:solidFill>
            <a:srgbClr val="2A95B7"/>
          </a:solidFill>
          <a:ln>
            <a:noFill/>
          </a:ln>
        </p:spPr>
        <p:txBody>
          <a:bodyPr anchorCtr="0" anchor="ctr" bIns="91425" lIns="91425" rIns="91425" tIns="91425">
            <a:noAutofit/>
          </a:bodyPr>
          <a:lstStyle/>
          <a:p>
            <a:pPr lvl="0" rtl="0">
              <a:spcBef>
                <a:spcPts val="0"/>
              </a:spcBef>
              <a:buNone/>
            </a:pPr>
            <a:r>
              <a:t/>
            </a:r>
            <a:endParaRPr>
              <a:solidFill>
                <a:srgbClr val="2A95B7"/>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x="0" y="0"/>
          <a:ext cx="0" cy="0"/>
          <a:chOff x="0" y="0"/>
          <a:chExt cx="0" cy="0"/>
        </a:xfrm>
      </p:grpSpPr>
      <p:sp>
        <p:nvSpPr>
          <p:cNvPr id="321" name="Shape 321"/>
          <p:cNvSpPr txBox="1"/>
          <p:nvPr>
            <p:ph type="title"/>
          </p:nvPr>
        </p:nvSpPr>
        <p:spPr>
          <a:xfrm>
            <a:off x="1049500" y="796175"/>
            <a:ext cx="7020900" cy="750300"/>
          </a:xfrm>
          <a:prstGeom prst="rect">
            <a:avLst/>
          </a:prstGeom>
        </p:spPr>
        <p:txBody>
          <a:bodyPr anchorCtr="0" anchor="t" bIns="91425" lIns="91425" rIns="91425" tIns="91425">
            <a:noAutofit/>
          </a:bodyPr>
          <a:lstStyle/>
          <a:p>
            <a:pPr lvl="0">
              <a:spcBef>
                <a:spcPts val="0"/>
              </a:spcBef>
              <a:buNone/>
            </a:pPr>
            <a:r>
              <a:rPr lang="en"/>
              <a:t>References</a:t>
            </a:r>
          </a:p>
        </p:txBody>
      </p:sp>
      <p:sp>
        <p:nvSpPr>
          <p:cNvPr id="322" name="Shape 322"/>
          <p:cNvSpPr txBox="1"/>
          <p:nvPr>
            <p:ph idx="1" type="body"/>
          </p:nvPr>
        </p:nvSpPr>
        <p:spPr>
          <a:xfrm>
            <a:off x="1049500" y="1437425"/>
            <a:ext cx="7020900" cy="2706900"/>
          </a:xfrm>
          <a:prstGeom prst="rect">
            <a:avLst/>
          </a:prstGeom>
        </p:spPr>
        <p:txBody>
          <a:bodyPr anchorCtr="0" anchor="t" bIns="91425" lIns="91425" rIns="91425" tIns="91425">
            <a:noAutofit/>
          </a:bodyPr>
          <a:lstStyle/>
          <a:p>
            <a:pPr indent="-228600" lvl="0" marL="457200" rtl="0">
              <a:spcBef>
                <a:spcPts val="0"/>
              </a:spcBef>
            </a:pPr>
            <a:r>
              <a:rPr lang="en" sz="1200">
                <a:solidFill>
                  <a:srgbClr val="333333"/>
                </a:solidFill>
                <a:latin typeface="Arial"/>
                <a:ea typeface="Arial"/>
                <a:cs typeface="Arial"/>
                <a:sym typeface="Arial"/>
              </a:rPr>
              <a:t>"PHP: History of PHP - Manual." </a:t>
            </a:r>
            <a:r>
              <a:rPr i="1" lang="en" sz="1200">
                <a:solidFill>
                  <a:srgbClr val="333333"/>
                </a:solidFill>
                <a:latin typeface="Arial"/>
                <a:ea typeface="Arial"/>
                <a:cs typeface="Arial"/>
                <a:sym typeface="Arial"/>
              </a:rPr>
              <a:t>PHP: History of PHP - Manual</a:t>
            </a:r>
            <a:r>
              <a:rPr lang="en" sz="1200">
                <a:solidFill>
                  <a:srgbClr val="333333"/>
                </a:solidFill>
                <a:latin typeface="Arial"/>
                <a:ea typeface="Arial"/>
                <a:cs typeface="Arial"/>
                <a:sym typeface="Arial"/>
              </a:rPr>
              <a:t>. N.p., n.d. Web. 14 Nov. 2016.</a:t>
            </a:r>
          </a:p>
          <a:p>
            <a:pPr indent="-228600" lvl="0" marL="457200" rtl="0">
              <a:spcBef>
                <a:spcPts val="0"/>
              </a:spcBef>
            </a:pPr>
            <a:r>
              <a:rPr lang="en" sz="1200">
                <a:solidFill>
                  <a:srgbClr val="333333"/>
                </a:solidFill>
                <a:latin typeface="Arial"/>
                <a:ea typeface="Arial"/>
                <a:cs typeface="Arial"/>
                <a:sym typeface="Arial"/>
              </a:rPr>
              <a:t>Pohjolainen, Jessi. "Introduction to PHP." TAMK University of Applied Sciences, n.d. Web. 23 Sept. 2008.</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1049500" y="796175"/>
            <a:ext cx="7020900" cy="750300"/>
          </a:xfrm>
          <a:prstGeom prst="rect">
            <a:avLst/>
          </a:prstGeom>
        </p:spPr>
        <p:txBody>
          <a:bodyPr anchorCtr="0" anchor="t" bIns="91425" lIns="91425" rIns="91425" tIns="91425">
            <a:noAutofit/>
          </a:bodyPr>
          <a:lstStyle/>
          <a:p>
            <a:pPr lvl="0" rtl="0">
              <a:spcBef>
                <a:spcPts val="0"/>
              </a:spcBef>
              <a:buNone/>
            </a:pPr>
            <a:r>
              <a:rPr lang="en"/>
              <a:t>PHP</a:t>
            </a:r>
          </a:p>
        </p:txBody>
      </p:sp>
      <p:sp>
        <p:nvSpPr>
          <p:cNvPr id="153" name="Shape 153"/>
          <p:cNvSpPr txBox="1"/>
          <p:nvPr>
            <p:ph idx="1" type="body"/>
          </p:nvPr>
        </p:nvSpPr>
        <p:spPr>
          <a:xfrm>
            <a:off x="1049500" y="1437425"/>
            <a:ext cx="7020900" cy="2706900"/>
          </a:xfrm>
          <a:prstGeom prst="rect">
            <a:avLst/>
          </a:prstGeom>
        </p:spPr>
        <p:txBody>
          <a:bodyPr anchorCtr="0" anchor="t" bIns="91425" lIns="91425" rIns="91425" tIns="91425">
            <a:noAutofit/>
          </a:bodyPr>
          <a:lstStyle/>
          <a:p>
            <a:pPr lvl="0" rtl="0">
              <a:spcBef>
                <a:spcPts val="0"/>
              </a:spcBef>
              <a:buNone/>
            </a:pPr>
            <a:r>
              <a:rPr lang="en"/>
              <a:t>Was created by Rasmus Lerdorf in 1994. It was initially developed for HTTP usage logging and server-side form generation in Unix</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1049500" y="796175"/>
            <a:ext cx="7020900" cy="750300"/>
          </a:xfrm>
          <a:prstGeom prst="rect">
            <a:avLst/>
          </a:prstGeom>
        </p:spPr>
        <p:txBody>
          <a:bodyPr anchorCtr="0" anchor="t" bIns="91425" lIns="91425" rIns="91425" tIns="91425">
            <a:noAutofit/>
          </a:bodyPr>
          <a:lstStyle/>
          <a:p>
            <a:pPr lvl="0" rtl="0">
              <a:spcBef>
                <a:spcPts val="0"/>
              </a:spcBef>
              <a:buNone/>
            </a:pPr>
            <a:r>
              <a:rPr lang="en"/>
              <a:t>PHP 2 (1995)</a:t>
            </a:r>
          </a:p>
        </p:txBody>
      </p:sp>
      <p:sp>
        <p:nvSpPr>
          <p:cNvPr id="159" name="Shape 159"/>
          <p:cNvSpPr txBox="1"/>
          <p:nvPr>
            <p:ph idx="1" type="body"/>
          </p:nvPr>
        </p:nvSpPr>
        <p:spPr>
          <a:xfrm>
            <a:off x="1049500" y="1437425"/>
            <a:ext cx="7020900" cy="2706900"/>
          </a:xfrm>
          <a:prstGeom prst="rect">
            <a:avLst/>
          </a:prstGeom>
        </p:spPr>
        <p:txBody>
          <a:bodyPr anchorCtr="0" anchor="t" bIns="91425" lIns="91425" rIns="91425" tIns="91425">
            <a:noAutofit/>
          </a:bodyPr>
          <a:lstStyle/>
          <a:p>
            <a:pPr lvl="0" rtl="0">
              <a:spcBef>
                <a:spcPts val="0"/>
              </a:spcBef>
              <a:buNone/>
            </a:pPr>
            <a:r>
              <a:rPr lang="en"/>
              <a:t>Transformed the language into a Server-Side embedded scripting language. Added database support, file uploads, variables, arrays, recursive functions, conditionals, iteration, regular expressions, etc.</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1049500" y="796175"/>
            <a:ext cx="7020900" cy="750300"/>
          </a:xfrm>
          <a:prstGeom prst="rect">
            <a:avLst/>
          </a:prstGeom>
        </p:spPr>
        <p:txBody>
          <a:bodyPr anchorCtr="0" anchor="t" bIns="91425" lIns="91425" rIns="91425" tIns="91425">
            <a:noAutofit/>
          </a:bodyPr>
          <a:lstStyle/>
          <a:p>
            <a:pPr lvl="0" rtl="0">
              <a:spcBef>
                <a:spcPts val="0"/>
              </a:spcBef>
              <a:buNone/>
            </a:pPr>
            <a:r>
              <a:rPr lang="en"/>
              <a:t>PHP 3 (1998)</a:t>
            </a:r>
          </a:p>
        </p:txBody>
      </p:sp>
      <p:sp>
        <p:nvSpPr>
          <p:cNvPr id="165" name="Shape 165"/>
          <p:cNvSpPr txBox="1"/>
          <p:nvPr>
            <p:ph idx="1" type="body"/>
          </p:nvPr>
        </p:nvSpPr>
        <p:spPr>
          <a:xfrm>
            <a:off x="1049500" y="1437425"/>
            <a:ext cx="7020900" cy="2706900"/>
          </a:xfrm>
          <a:prstGeom prst="rect">
            <a:avLst/>
          </a:prstGeom>
        </p:spPr>
        <p:txBody>
          <a:bodyPr anchorCtr="0" anchor="t" bIns="91425" lIns="91425" rIns="91425" tIns="91425">
            <a:noAutofit/>
          </a:bodyPr>
          <a:lstStyle/>
          <a:p>
            <a:pPr lvl="0" rtl="0">
              <a:spcBef>
                <a:spcPts val="0"/>
              </a:spcBef>
              <a:buNone/>
            </a:pPr>
            <a:r>
              <a:rPr lang="en"/>
              <a:t>Added support for ODBC data sources, multiple platform support, email protocols (SNMP, IMAP), and new parser written by Zeev Suraski and Andi Gutmans.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1049500" y="796175"/>
            <a:ext cx="7020900" cy="750300"/>
          </a:xfrm>
          <a:prstGeom prst="rect">
            <a:avLst/>
          </a:prstGeom>
        </p:spPr>
        <p:txBody>
          <a:bodyPr anchorCtr="0" anchor="t" bIns="91425" lIns="91425" rIns="91425" tIns="91425">
            <a:noAutofit/>
          </a:bodyPr>
          <a:lstStyle/>
          <a:p>
            <a:pPr lvl="0" rtl="0">
              <a:spcBef>
                <a:spcPts val="0"/>
              </a:spcBef>
              <a:buNone/>
            </a:pPr>
            <a:r>
              <a:rPr lang="en"/>
              <a:t>PHP 4 (2000)</a:t>
            </a:r>
          </a:p>
        </p:txBody>
      </p:sp>
      <p:sp>
        <p:nvSpPr>
          <p:cNvPr id="171" name="Shape 171"/>
          <p:cNvSpPr txBox="1"/>
          <p:nvPr>
            <p:ph idx="1" type="body"/>
          </p:nvPr>
        </p:nvSpPr>
        <p:spPr>
          <a:xfrm>
            <a:off x="1049500" y="1437425"/>
            <a:ext cx="7020900" cy="2706900"/>
          </a:xfrm>
          <a:prstGeom prst="rect">
            <a:avLst/>
          </a:prstGeom>
        </p:spPr>
        <p:txBody>
          <a:bodyPr anchorCtr="0" anchor="t" bIns="91425" lIns="91425" rIns="91425" tIns="91425">
            <a:noAutofit/>
          </a:bodyPr>
          <a:lstStyle/>
          <a:p>
            <a:pPr lvl="0" rtl="0">
              <a:spcBef>
                <a:spcPts val="0"/>
              </a:spcBef>
              <a:buNone/>
            </a:pPr>
            <a:r>
              <a:rPr lang="en"/>
              <a:t>Became an independent component of the web server for added efficiency. The parser was renamed the “Zend Engine”. Many security features were added.</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1049500" y="796175"/>
            <a:ext cx="7020900" cy="750300"/>
          </a:xfrm>
          <a:prstGeom prst="rect">
            <a:avLst/>
          </a:prstGeom>
        </p:spPr>
        <p:txBody>
          <a:bodyPr anchorCtr="0" anchor="t" bIns="91425" lIns="91425" rIns="91425" tIns="91425">
            <a:noAutofit/>
          </a:bodyPr>
          <a:lstStyle/>
          <a:p>
            <a:pPr lvl="0" rtl="0">
              <a:spcBef>
                <a:spcPts val="0"/>
              </a:spcBef>
              <a:buNone/>
            </a:pPr>
            <a:r>
              <a:rPr lang="en"/>
              <a:t>PHP 5 (2004)</a:t>
            </a:r>
          </a:p>
        </p:txBody>
      </p:sp>
      <p:sp>
        <p:nvSpPr>
          <p:cNvPr id="177" name="Shape 177"/>
          <p:cNvSpPr txBox="1"/>
          <p:nvPr>
            <p:ph idx="1" type="body"/>
          </p:nvPr>
        </p:nvSpPr>
        <p:spPr>
          <a:xfrm>
            <a:off x="1049500" y="1437425"/>
            <a:ext cx="7020900" cy="2706900"/>
          </a:xfrm>
          <a:prstGeom prst="rect">
            <a:avLst/>
          </a:prstGeom>
        </p:spPr>
        <p:txBody>
          <a:bodyPr anchorCtr="0" anchor="t" bIns="91425" lIns="91425" rIns="91425" tIns="91425">
            <a:noAutofit/>
          </a:bodyPr>
          <a:lstStyle/>
          <a:p>
            <a:pPr lvl="0" rtl="0">
              <a:spcBef>
                <a:spcPts val="0"/>
              </a:spcBef>
              <a:buNone/>
            </a:pPr>
            <a:r>
              <a:rPr lang="en"/>
              <a:t>Added “Zends Engine II” with object oriented programming, robust XML support using the libxml2 library, SOAP extension for interoperability with Web Services, SQLite has been bundled with PHP. Was the first version to really advance since it added Object Oriented programming.</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1049500" y="796175"/>
            <a:ext cx="7020900" cy="750300"/>
          </a:xfrm>
          <a:prstGeom prst="rect">
            <a:avLst/>
          </a:prstGeom>
        </p:spPr>
        <p:txBody>
          <a:bodyPr anchorCtr="0" anchor="t" bIns="91425" lIns="91425" rIns="91425" tIns="91425">
            <a:noAutofit/>
          </a:bodyPr>
          <a:lstStyle/>
          <a:p>
            <a:pPr lvl="0" rtl="0">
              <a:spcBef>
                <a:spcPts val="0"/>
              </a:spcBef>
              <a:buNone/>
            </a:pPr>
            <a:r>
              <a:rPr lang="en"/>
              <a:t>PHP 6 (Never Released)</a:t>
            </a:r>
          </a:p>
        </p:txBody>
      </p:sp>
      <p:sp>
        <p:nvSpPr>
          <p:cNvPr id="183" name="Shape 183"/>
          <p:cNvSpPr txBox="1"/>
          <p:nvPr>
            <p:ph idx="1" type="body"/>
          </p:nvPr>
        </p:nvSpPr>
        <p:spPr>
          <a:xfrm>
            <a:off x="1049500" y="1437425"/>
            <a:ext cx="7020900" cy="2706900"/>
          </a:xfrm>
          <a:prstGeom prst="rect">
            <a:avLst/>
          </a:prstGeom>
        </p:spPr>
        <p:txBody>
          <a:bodyPr anchorCtr="0" anchor="t" bIns="91425" lIns="91425" rIns="91425" tIns="91425">
            <a:noAutofit/>
          </a:bodyPr>
          <a:lstStyle/>
          <a:p>
            <a:pPr lvl="0" rtl="0">
              <a:spcBef>
                <a:spcPts val="0"/>
              </a:spcBef>
              <a:buNone/>
            </a:pPr>
            <a:r>
              <a:rPr lang="en"/>
              <a:t>The decision was to use Full UTF-16  support which negatively impacted performance. A Large population realized this problem in the open source community and weren't interested in the project.</a:t>
            </a: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eyt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eyt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